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3"/>
  </p:notesMasterIdLst>
  <p:sldIdLst>
    <p:sldId id="256" r:id="rId2"/>
    <p:sldId id="510" r:id="rId3"/>
    <p:sldId id="570" r:id="rId4"/>
    <p:sldId id="419" r:id="rId5"/>
    <p:sldId id="432" r:id="rId6"/>
    <p:sldId id="463" r:id="rId7"/>
    <p:sldId id="440" r:id="rId8"/>
    <p:sldId id="571" r:id="rId9"/>
    <p:sldId id="574" r:id="rId10"/>
    <p:sldId id="573" r:id="rId11"/>
    <p:sldId id="582" r:id="rId12"/>
    <p:sldId id="583" r:id="rId13"/>
    <p:sldId id="580" r:id="rId14"/>
    <p:sldId id="581" r:id="rId15"/>
    <p:sldId id="594" r:id="rId16"/>
    <p:sldId id="575" r:id="rId17"/>
    <p:sldId id="584" r:id="rId18"/>
    <p:sldId id="585" r:id="rId19"/>
    <p:sldId id="586" r:id="rId20"/>
    <p:sldId id="587" r:id="rId21"/>
    <p:sldId id="588" r:id="rId22"/>
    <p:sldId id="589" r:id="rId23"/>
    <p:sldId id="590" r:id="rId24"/>
    <p:sldId id="592" r:id="rId25"/>
    <p:sldId id="593" r:id="rId26"/>
    <p:sldId id="530" r:id="rId27"/>
    <p:sldId id="531" r:id="rId28"/>
    <p:sldId id="532" r:id="rId29"/>
    <p:sldId id="591" r:id="rId30"/>
    <p:sldId id="579" r:id="rId31"/>
    <p:sldId id="5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6"/>
    <p:restoredTop sz="68508"/>
  </p:normalViewPr>
  <p:slideViewPr>
    <p:cSldViewPr snapToObjects="1">
      <p:cViewPr varScale="1">
        <p:scale>
          <a:sx n="84" d="100"/>
          <a:sy n="84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4A8A79D9-43AD-254C-B85B-AA2E8FA7A689}"/>
    <pc:docChg chg="custSel modSld">
      <pc:chgData name="Tom Ristenpart" userId="44426604_tp_dropbox" providerId="OAuth2" clId="{4A8A79D9-43AD-254C-B85B-AA2E8FA7A689}" dt="2019-02-11T18:49:01.170" v="0" actId="7634"/>
      <pc:docMkLst>
        <pc:docMk/>
      </pc:docMkLst>
      <pc:sldChg chg="addSp">
        <pc:chgData name="Tom Ristenpart" userId="44426604_tp_dropbox" providerId="OAuth2" clId="{4A8A79D9-43AD-254C-B85B-AA2E8FA7A689}" dt="2019-02-11T18:49:01.170" v="0" actId="7634"/>
        <pc:sldMkLst>
          <pc:docMk/>
          <pc:sldMk cId="166357695" sldId="432"/>
        </pc:sldMkLst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66357695" sldId="432"/>
            <ac:inkMk id="5" creationId="{ED636CA1-D280-7149-B7A4-8D25AAD89595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66357695" sldId="432"/>
            <ac:inkMk id="6" creationId="{544A5F7D-E011-4A4C-B003-624E8C91EB53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66357695" sldId="432"/>
            <ac:inkMk id="9" creationId="{5874E733-DDA4-C344-A6AA-4EC798746BF0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66357695" sldId="432"/>
            <ac:inkMk id="11" creationId="{5650AFF7-CC1F-AB44-A40A-BEA12A4E1219}"/>
          </ac:inkMkLst>
        </pc:inkChg>
      </pc:sldChg>
      <pc:sldChg chg="addSp">
        <pc:chgData name="Tom Ristenpart" userId="44426604_tp_dropbox" providerId="OAuth2" clId="{4A8A79D9-43AD-254C-B85B-AA2E8FA7A689}" dt="2019-02-11T18:49:01.170" v="0" actId="7634"/>
        <pc:sldMkLst>
          <pc:docMk/>
          <pc:sldMk cId="1016305451" sldId="440"/>
        </pc:sldMkLst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016305451" sldId="440"/>
            <ac:inkMk id="5" creationId="{E07872E8-BAE4-774D-9B85-2686CA4F383A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016305451" sldId="440"/>
            <ac:inkMk id="6" creationId="{24484D60-C9A5-264A-ACDB-900B18AE8525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016305451" sldId="440"/>
            <ac:inkMk id="7" creationId="{4A700005-0B2F-724D-9844-24D6B020410F}"/>
          </ac:inkMkLst>
        </pc:inkChg>
      </pc:sldChg>
      <pc:sldChg chg="addSp">
        <pc:chgData name="Tom Ristenpart" userId="44426604_tp_dropbox" providerId="OAuth2" clId="{4A8A79D9-43AD-254C-B85B-AA2E8FA7A689}" dt="2019-02-11T18:49:01.170" v="0" actId="7634"/>
        <pc:sldMkLst>
          <pc:docMk/>
          <pc:sldMk cId="1029555361" sldId="571"/>
        </pc:sldMkLst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029555361" sldId="571"/>
            <ac:inkMk id="3" creationId="{EE9F56DC-AB9E-504F-80C2-2D8A52E9BC87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029555361" sldId="571"/>
            <ac:inkMk id="4" creationId="{B210032D-1F71-CB49-9D97-4CDAF88E1151}"/>
          </ac:inkMkLst>
        </pc:inkChg>
      </pc:sldChg>
      <pc:sldChg chg="addSp">
        <pc:chgData name="Tom Ristenpart" userId="44426604_tp_dropbox" providerId="OAuth2" clId="{4A8A79D9-43AD-254C-B85B-AA2E8FA7A689}" dt="2019-02-11T18:49:01.170" v="0" actId="7634"/>
        <pc:sldMkLst>
          <pc:docMk/>
          <pc:sldMk cId="1830337735" sldId="573"/>
        </pc:sldMkLst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830337735" sldId="573"/>
            <ac:inkMk id="2" creationId="{5FF9A198-2EC7-8547-A461-640A08A1C21F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830337735" sldId="573"/>
            <ac:inkMk id="3" creationId="{F7A30353-BE72-AB4F-8F7D-F4172CCD65E8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830337735" sldId="573"/>
            <ac:inkMk id="4" creationId="{A1CCD6BF-4815-934D-B773-CD5A8132359E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830337735" sldId="573"/>
            <ac:inkMk id="5" creationId="{8F8BAED0-C6A8-2E46-84C2-8EC72E9148A3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830337735" sldId="573"/>
            <ac:inkMk id="6" creationId="{0161CD54-34F3-0D4F-816B-AA9A0F869C4E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1830337735" sldId="573"/>
            <ac:inkMk id="7" creationId="{3B92C734-AA99-8244-8507-AC526190F716}"/>
          </ac:inkMkLst>
        </pc:inkChg>
      </pc:sldChg>
      <pc:sldChg chg="addSp">
        <pc:chgData name="Tom Ristenpart" userId="44426604_tp_dropbox" providerId="OAuth2" clId="{4A8A79D9-43AD-254C-B85B-AA2E8FA7A689}" dt="2019-02-11T18:49:01.170" v="0" actId="7634"/>
        <pc:sldMkLst>
          <pc:docMk/>
          <pc:sldMk cId="3730779750" sldId="574"/>
        </pc:sldMkLst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3730779750" sldId="574"/>
            <ac:inkMk id="3" creationId="{7F781335-CAD7-274F-AF65-4040E8A01089}"/>
          </ac:inkMkLst>
        </pc:inkChg>
      </pc:sldChg>
      <pc:sldChg chg="addSp">
        <pc:chgData name="Tom Ristenpart" userId="44426604_tp_dropbox" providerId="OAuth2" clId="{4A8A79D9-43AD-254C-B85B-AA2E8FA7A689}" dt="2019-02-11T18:49:01.170" v="0" actId="7634"/>
        <pc:sldMkLst>
          <pc:docMk/>
          <pc:sldMk cId="2498479786" sldId="580"/>
        </pc:sldMkLst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2498479786" sldId="580"/>
            <ac:inkMk id="2" creationId="{26B1A0EC-6BAC-144B-952B-998987DF9C1F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2498479786" sldId="580"/>
            <ac:inkMk id="3" creationId="{B9A51B38-7B23-4E46-8127-9D03B29EFE8D}"/>
          </ac:inkMkLst>
        </pc:inkChg>
      </pc:sldChg>
      <pc:sldChg chg="addSp">
        <pc:chgData name="Tom Ristenpart" userId="44426604_tp_dropbox" providerId="OAuth2" clId="{4A8A79D9-43AD-254C-B85B-AA2E8FA7A689}" dt="2019-02-11T18:49:01.170" v="0" actId="7634"/>
        <pc:sldMkLst>
          <pc:docMk/>
          <pc:sldMk cId="931484005" sldId="582"/>
        </pc:sldMkLst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931484005" sldId="582"/>
            <ac:inkMk id="7" creationId="{E9A4427D-486D-D245-B78A-4248EB8890F0}"/>
          </ac:inkMkLst>
        </pc:inkChg>
        <pc:inkChg chg="add">
          <ac:chgData name="Tom Ristenpart" userId="44426604_tp_dropbox" providerId="OAuth2" clId="{4A8A79D9-43AD-254C-B85B-AA2E8FA7A689}" dt="2019-02-11T18:49:01.170" v="0" actId="7634"/>
          <ac:inkMkLst>
            <pc:docMk/>
            <pc:sldMk cId="931484005" sldId="582"/>
            <ac:inkMk id="8" creationId="{569B4194-2782-CF48-AA9C-9E3ACE5FB08D}"/>
          </ac:inkMkLst>
        </pc:inkChg>
      </pc:sldChg>
    </pc:docChg>
  </pc:docChgLst>
  <pc:docChgLst>
    <pc:chgData name="Tom Ristenpart" userId="44426604_tp_dropbox" providerId="OAuth2" clId="{11EAB36D-F44D-6D42-B854-3632A47B02BA}"/>
    <pc:docChg chg="custSel modSld">
      <pc:chgData name="Tom Ristenpart" userId="44426604_tp_dropbox" providerId="OAuth2" clId="{11EAB36D-F44D-6D42-B854-3632A47B02BA}" dt="2019-02-04T20:16:27.719" v="3" actId="7634"/>
      <pc:docMkLst>
        <pc:docMk/>
      </pc:docMkLst>
      <pc:sldChg chg="addSp modSp">
        <pc:chgData name="Tom Ristenpart" userId="44426604_tp_dropbox" providerId="OAuth2" clId="{11EAB36D-F44D-6D42-B854-3632A47B02BA}" dt="2019-02-04T20:16:27.719" v="3" actId="7634"/>
        <pc:sldMkLst>
          <pc:docMk/>
          <pc:sldMk cId="1100348451" sldId="256"/>
        </pc:sldMkLst>
        <pc:picChg chg="mod">
          <ac:chgData name="Tom Ristenpart" userId="44426604_tp_dropbox" providerId="OAuth2" clId="{11EAB36D-F44D-6D42-B854-3632A47B02BA}" dt="2019-02-04T18:39:03.623" v="2" actId="1076"/>
          <ac:picMkLst>
            <pc:docMk/>
            <pc:sldMk cId="1100348451" sldId="256"/>
            <ac:picMk id="21" creationId="{00000000-0000-0000-0000-000000000000}"/>
          </ac:picMkLst>
        </pc:pic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100348451" sldId="256"/>
            <ac:inkMk id="4" creationId="{499C8331-1297-DA47-98CB-84B2AC25A36F}"/>
          </ac:inkMkLst>
        </pc:inkChg>
      </pc:sldChg>
    </pc:docChg>
  </pc:docChgLst>
  <pc:docChgLst>
    <pc:chgData name="Tom Ristenpart" userId="44426604_tp_dropbox" providerId="OAuth2" clId="{07D8153B-D026-0043-8441-9800073E46E5}"/>
    <pc:docChg chg="custSel modSld">
      <pc:chgData name="Tom Ristenpart" userId="44426604_tp_dropbox" providerId="OAuth2" clId="{07D8153B-D026-0043-8441-9800073E46E5}" dt="2019-01-30T20:20:54.182" v="1" actId="7634"/>
      <pc:docMkLst>
        <pc:docMk/>
      </pc:docMkLst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510508125" sldId="510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510508125" sldId="510"/>
            <ac:inkMk id="5" creationId="{B41DF611-1023-1444-BA64-27322E9B05B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17401 11842,'19'-33,"-14"3,23 18,-16-7,9-2,-21-8,-14 1,-19 14,-14 9,-12 5,-14 0,-13 0,-8 0,-1 2,-18 6,2 6,0 5,-3 2,54-10,0-1,-54 11,3 1,5-1,7 0,6 0,15 1,7-1,5 0,12-2,4-2,5-3,22-9,16 4,28-11,14-3,13-2,15-10,18 6,11-4,12 1,7-2,-45 6,0 1,0-1,1 1,3 0,2 1,2 1,1 0,1 3,1 1,10-3,1 0,2 1,0 1,2 1,0 1,-2 1,0 0,0 1,-1 0,-1 0,-1 0,-1 0,-2 0,0 0,0 0,1 0,-2 2,-7 1,-1 1,-2 2,-1 0,-2 1,-1 0,-2 0,-2 0,54 7,-13 8,-14-1,-12 0,-9-2,-14-2,-7-3,-15 0,-21-2,-30-10,-31-14,-13 5,-13-12,-5 5,-14 2,-7 1,38 2,-1 1,-3 2,0 0,-4 1,-2 1,-1 1,-2 1,-5 0,-1-1,-2 1,-1 0,-4-2,-1 1,-4 0,0 1,-2 0,-1 1,-3 2,-1 1,-2 0,-1 1,-5 1,-1 1,-3 1,0 0,-2-1,-1 2,-2 1,0 0,2-1,-1-2,1-1,1 1,9 2,2 1,2-3,2-1,7 1,2-1,7 2,1 0,6 0,1 0,5-2,1-1,-48 9,17-3,21-4,17-2,9-3,26 0,19-3,25-4,32-5,19-9,18 0,15 0,14-1,-51 11,2 1,3-1,2 1,2-1,1 0,2 1,2-1,2 0,1 1,2 2,2 2,2 0,1 0,3 1,1 1,1 1,1 1,-3 0,0 1,-1 1,0 0,1 0,0 0,3 0,0 0,-4 0,0 0,3 1,1 1,-6 0,-1 1,-1 1,-2 1,-1 1,-2 0,-1 0,-1 2,-6 2,-2 1,0 0,-2-1,-3 1,-2 0,-2-1,-3 1,47 10,-15-2,-9-2,-13-3,-8-9,-20 2,-18 0,-22-5,-28-4,-33-10,-9 2,-13 1,-18 0,-17 4,-2-5,48 7,-2-1,-4 2,-1 0,-4 1,-1-1,-9-1,0-1,-2 0,-1 1,-4 0,0 1,-3 1,-2 0,-5 1,-1 0,0 0,1 0,-4 0,1 0,2 0,1 0,2 0,-1 0,-5 3,0 1,6 0,1 2,1-1,0 1,5 1,2 1,6-3,2 1,3 4,2-1,7-2,1 0,-1 2,2 1,5 1,1 0,6-4,3 0,-32 5,16-1,15 1,9 2,63-2,30-5,30-7,23-7,20-5,-51 2,1-1,5 0,2 1,2-1,0 1,2 0,-1 1,1 0,-1 1,0 1,1 0,-1 0,1 0,0 1,-1 0,-5-3,-1 1,-4 4,0 1,49-1,-11 1,-10 3,-14 0,-7 0,-15 0,-1 0,-1 0,3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20848 15053 7569,'0'-21'252,"2"6"1,3 1 0,4 0 0,3 5 0,4 9 0,3 14 144,3 12 0,-8 0 0,0 9 1,3 3-1,1 2-194,4 3 0,-1 6 0,0 3 0,1 0 0,-1 0-54,0-4 1,-2-4 0,-2-1 0,-6-1 0,-1-1-322,-5-6 0,-3-4 0,-2-10-17,0 0 0,-2-7 0,-6-2 0,-6-2 1,-5-8-188,-2-7 1,5-6-1,-3-13 1,-3-4-1,3-8 58,3-4 0,4-12 0,-2-5 0,7-4-82,4-3 0,3 0 0,0 3 1,3 4 450,4 8 0,2 4 0,8 5 0,-3 4 1,3 10 354,2 10 1,2 6 0,0 10 0,0 0 0,1 2 70,-1 6 1,0 6 0,0 12-1,-2 4-221,-4 4 0,3-9 0,-3 6 0,4-2-295,2-1 1,7-2-1,1-10 1,-3-1-1,-3-1-157,-2-2 0,1-3 0,1-9 0,3 0-3,3 0 1,1-2 0,-4-3 0,3-4 0,-1-1 58,3 1 1,-7-6-1,4 8 1,-4 3 96,-3 1 1,0 3-1,0 0 1,1 0-1,-1 3 366,0 4 1,0 5 0,1 9-107,-1 0 1,0 0-1,1 1 1,-1-1-703,0 0 1,-7 0 0,-2 1 484,-2-1 0,6 10 0,-4 2 0</inkml:trace>
  <inkml:trace contextRef="#ctx0" brushRef="#br0">22677 15159 7569,'-21'0'186,"0"-2"-30,-1-5 0,1 4 0,0-4 0,-1 7 0,1 7 85,0 8 1,0 3 0,-1 4 0,1-1 0,2 3 12,5 4 1,-3-2 0,10 7 0,3-2-155,1-5 1,6-10-1,4-4 1,7 0-276,5 0 1,4-8 0,6 4 0,4-6-1,2-2-24,1 0 1,-8-7 0,5-3 0,0 1-1,-2-3-188,0 0 0,-3 5 0,-7-5 0,1 3 386,-1 4 0,-7 3 0,0 2 162,3 0 0,-5 0 0,0 2 0,-1 3 1,1 2-703,5-2 1,-5 4 540,2-2 0,9 0 0,10-7 0</inkml:trace>
  <inkml:trace contextRef="#ctx0" brushRef="#br0">23124 15180 7569,'-24'0'0,"-2"0"619,-2 0 1,-1 0 0,11 3-133,3 4 0,8 2 1,17 8-1,9-3 0,9 3-283,5 2 0,3 2 0,6-2 1,1-3-607,-1-2 1,1 1 0,-1 6 0,1 0 0,-1 0-480,1 1 0,-8-3 0,-2-3 0,1-4 881,-1-3 0,-7-2 0,4-7 0</inkml:trace>
  <inkml:trace contextRef="#ctx0" brushRef="#br0">23549 15159 7569,'-9'-19'294,"-5"5"0,-5 7 49,-3 5 1,1 9-1,0 2 1,0 3 0,-1 5 256,1 1 0,0 11 0,2 2 0,2-1-556,3 1 0,9 4 0,-2-4 0,5 0-639,2 0 0,9-3 1,8-7-1,7 0 595,4 1 0,10-1 0,-5 0 0</inkml:trace>
  <inkml:trace contextRef="#ctx0" brushRef="#br0">23911 15180 7741,'-10'12'417,"6"7"1,-8-5 0,2 5 0,6 3 0,1-1-390,3 0 0,10 0 0,4 1 1,5-1-1,2 0-2652,0 0 2624,1 1 0,8-11 0,4-1 0</inkml:trace>
  <inkml:trace contextRef="#ctx0" brushRef="#br0">24060 14883 7569,'-10'-21'976,"-1"9"-1029,-11 5 0,3 7-1687,5 7 1740,5 5 0,18 9 0,3 0 0</inkml:trace>
  <inkml:trace contextRef="#ctx0" brushRef="#br0">24336 15138 7569,'-4'21'374,"-6"0"1,-6 1 183,-1-1 0,1 0 0,-6 1 0,1-1 0,2 0 1,5 0 0,4 1 1,10-1-1,0 0-507,0 0 0,3-2 0,4-2 0,7-5 0,7-3-287,8-4 1,4-3-1,9-2 1,-1-2-79,-6-5 1,5 2 0,-4-9 0,4-3-149,2-2 1,-9-2 0,-4 2 0,-8 3 0,-4 4 114,-3 2 875,-9-6 1,-3 16-1,-12-3 1,1 11 240,0 3 0,-1-4 0,5 8-588,-2 1 0,3 1 1,11-1-1,7-4 1,7-2-551,7-6 0,3 6 1,7-3-1,-3-2-145,3-3 1,-7-2 0,0-2-1,-3-3 246,0-2 1,1 0 1167,-8 7-239,-9 0 1,4 2-1,-8 5-684,-4 7 0,8-2 0,2 0 1,5-3-807,2-4 0,1 4 0,1-1 0,3-4-871,3-1 1699,9-3 0,-5-10 0,9-2 0</inkml:trace>
  <inkml:trace contextRef="#ctx0" brushRef="#br0">25421 15287 6436,'0'-21'1082,"0"-1"-136,0 1 0,0 7-393,0 0 0,0 11 0,0 3-196,0 12 1,0 7 0,3 2 0,1 1 0,3 1-35,-2 5 0,0-4 0,0 4 0,4-4-249,3-3 1,2-6 0,5-1 0,-2 0 0,-3-2-283,2-5 1,-4 2 0,2-2 0,3-2-241,2-3 0,-5-9 1,2-2-1,6-3 1,4-4-68,0-3 1,-3-3 0,-1 3 0,-1 3 363,0 2 0,-2 0 0,-2-5 1,-3 4-1,0 6 320,-2 0 1,0 6 164,-5-4 0,-5 7 0,5 7-501,-4 7 0,-1-2 0,5 0 0,5 0-334,0 0 1,7-5 0,-5 5 500,5-3 0,2 8 0,0-6 0</inkml:trace>
  <inkml:trace contextRef="#ctx0" brushRef="#br0">26230 15266 7569,'9'-8'1170,"-9"1"-836,-12 3 1,-7 1 0,0 6 0,3 4 69,2 7 1,7-2 0,-5 2 0,2 2 0,6 3-111,1 3 1,3-8-1,3 0 1,4 0-321,7-2 1,5 4-1,2-8-199,0-4 1,-6-1-1,-1-3 1,2-3-116,3-4 1,-5 5-1,1-8 1,1 3 0,3-2 78,2-3 0,1 5 0,-1-7 0,0 0 1,0 2 309,1 5 0,-1-3 0,0 3 0,0 2 595,1 3 0,-1 2 0,0 0-220,1 0 1,-1 7 0,0 3 0,0-1 0,1 3-237,-1 0 0,0-1 1,3 6-1,2-3-188,2 3 0,10 2 0,-5 2 0</inkml:trace>
  <inkml:trace contextRef="#ctx0" brushRef="#br0">27974 14925 7569,'0'-21'476,"0"0"1,0 0-1,0-1 1,2 3 87,5 5 1,-2 5-1,9 11 1,3 3-1,-1 4-209,-1 3 1,4 5-1,-5 9 1,5 4-504,2 3 1,-2-4-1,-3 6 1,-4 3-1,0 0-802,0-3 0,0 3 0,4-7 0,-2-1 950,3 1 0,2 7 0,2-5 0</inkml:trace>
  <inkml:trace contextRef="#ctx0" brushRef="#br0">28506 15159 9025,'0'14'997,"2"1"0,5 1-1395,8 3 0,-4-5 1,3-2-1,5 0 1,5-3 397,4 1 0,1-3 0,-8-7 0</inkml:trace>
  <inkml:trace contextRef="#ctx0" brushRef="#br0">28570 14904 7569,'-31'-9'330,"7"4"-2036,-4-9 1706,14 9 0,4-4 0,10 9 0</inkml:trace>
  <inkml:trace contextRef="#ctx0" brushRef="#br0">28825 14734 7569,'-21'0'351,"-1"7"1,4 3 0,1-1 127,3 0 1,9 8-1,-2-1 1,5 8-207,2 4 0,9 8 0,5-5 0,5 2 0,2 4-137,1 4 1,-3 1-1,0 1 1,-3-1-1,3-2-152,-2-4 1,-1-5-1,5-10 1,1 0-156,-1 0 0,-2-7 1,-3-2-1,-1-2-39,1-6 0,-4-1 1,0-6-1,-3-4-29,-4-7 1,4-5 0,-2-2 0,1 0 94,1 0 0,-7-1 0,8 1 0,-1-3 0,5-2 174,5-2 1,5 0-1,2 6 1,5 1-20,2 0 0,-5 0 1,8-1-1,-1 3-151,-2 5 135,-2-5 1,-10 10 0,0-8-131,1 3 1,-13 10-1,-9-1 125,-12 10 0,-16 6 0,-7 13 0,-8 2 252,-7 2 0,5 3 0,-4-5 1,4 2 175,2-2 0,10-2 1,7-3-1,10 0-156,9 1 0,14-3 0,9-5 0,10-7 0,10-5-483,4-2 0,12 0 1,2 0-1,3 0-287,0 0 0,-10-7 0,3-2 0,-5-1-18,-3 1 1,-6 2-1,-3 4 1,-3-1-1,-4-3-191,-2 2 0,-10 0 908,0-2 0,-11 5 484,-3-5 0,-10 4 1256,-11 3-1611,9 0 0,12 0 0,14 0 0,5 0-342,3 0 1,6 0 0,0-2 0,1-3 0,-1-4-198,0-3 1,1 0 0,-8-4-200,0 1 0,-4 4 618,-10-4 0,-12 6 0,-23 9 0,-8 2 132,-4 5 1,-2 12 0,1 10-1,6-3 1,7-3 98,4-2 0,5 8 0,5-1 0,7-2-640,4-2 1,8-3-1,9-2 1,15-3-1,9-4-1698,4-2 0,8-3 1907,-1-7 0,10 0 0,-4 0 0</inkml:trace>
  <inkml:trace contextRef="#ctx0" brushRef="#br0">30272 14798 7569,'-19'-21'643,"2"2"500,3 4 0,9 8-734,-2 14 0,5 12 0,2 12 1,0 0-1,2 2-338,5 0 1,-2 2 0,9 5 0,0-2-454,-2-2 1,14-8 0,-5 5 0,3-2-1,2-5-629,2-3 0,-4-1 1,7-3 1010,-1-5 0,-6-5 0,7-9 0</inkml:trace>
  <inkml:trace contextRef="#ctx0" brushRef="#br0">30676 15180 8315,'-14'0'2760,"-1"0"-2633,11 0 0,-6 3 0,10 4-116,0 7 0,0-2 0,3 0 0,4-3 1,7-2-726,5 3 0,2-8 1,0 5 713,1-4 0,-1-3 0,0 0 0</inkml:trace>
  <inkml:trace contextRef="#ctx0" brushRef="#br0">30654 14947 7569,'-28'-19'1054,"2"2"0,5 5-1627,4 3 0,5-1-26,-2 3 1,14 5 598,14-5 0,5-5 0,3 0 0</inkml:trace>
  <inkml:trace contextRef="#ctx0" brushRef="#br0">30931 14840 6122,'-21'-12'3428,"-1"5"-3171,11 5 1,-6 11 0,10 8 0,2 7 12,3 4 0,2 10 1,0-5-1,0 2 1,0-2 242,0-2 0,2 5 0,3-8 0,4-2-409,3-3 1,-5-4 0,8-2 0,1-5-326,3-3 0,5-2 0,4-9 0,5-3 11,0-2 0,7-9 0,-7 1 0,3-1 0,-3-1-706,-2 3 1,-3 7 0,-7-5-1,1 3 674,-1 4 690,-9 3 0,-3 4 1,-9 5-1,-2 7-74,-5 5 1,4 2 0,-4 1-572,5-1 1,4-7-1,5-2 1,8 0 196,3 0 0,13-8 0,2 6 0</inkml:trace>
  <inkml:trace contextRef="#ctx0" brushRef="#br0">31633 15202 7569,'-21'0'347,"-1"0"0,1 0 66,0 0 1,0 7-1,-1 2 1,3 3-1,3 5-205,2 2 1,11 2-1,3-2 1,15-3-357,11-2 0,4-9 0,10 2 0,1-7-118,4-7 1,-5 2 0,-7-9 0,-5-2 84,-9-3 1,0-2 0,-12-1-1,-5 3 433,-6 5 1,-8-2 0,-9 9 0,-1 2-1,1 2-1189,0 3 447,0 0 1,21 0 0,14 0 489,16 0 0,11 0 0,1 0 0</inkml:trace>
  <inkml:trace contextRef="#ctx0" brushRef="#br0">32207 15117 8263,'-9'-12'668,"-3"2"1,-9 10 0,-3 0-386,-4 0 0,2 0 1,-10 0-1,-1 0 50,-4 0 0,6 3 1,2 4-1,2 7 0,7 5-216,8 2 1,6-7 0,10 1 0,3-1-176,4-2 1,17 4-1,16-9 1,7-2 0,3-3-307,2-2 0,-7-2 0,4-5 0,-6-5 41,-8 0 0,-6-7 1,-13 5-1,-4-5 210,-3-2 1,-11 2-1,-12 5 1,-5 7-240,-2 4 1,-1 3 0,1 0-1465,0 0 1816,9 0 0,3 0 0</inkml:trace>
  <inkml:trace contextRef="#ctx0" brushRef="#br0">32633 14989 7569,'5'-9'799,"-8"-3"1,-6 0-389,-8 5 0,-2-2 0,-4 1 0,-3 4 1,-5 1 73,-2 3 1,4 3 0,-4 1-1,3 6-201,4 2 0,2 4 0,5 10 0,5 3 0,7-3-209,4-3 1,6-2-1,6 1 1,10-3-263,7-5 1,12 2-1,-3-9 1,6-2 0,1-3-456,1-2 1,-8-2 0,-2-5 0,-2-7 217,-5-5 0,-2-5 1,-5-4-1,-5-5 1,-7-3 123,-5 1 0,-2-7 0,0-10 0,0-3 255,0-4 0,0-2 0,0-3 0,-2 3 0,-5 6 677,-7 13 1,2 4-1,0 14 1,0 8-167,0 4 1,-2 7 0,-7 15 0,0 11-260,-1 12 0,3 17 0,3 6 0,4 8 0,0 7-565,0 7 0,8-3 1,-3 1-1,4 0 1,1-1-3118,-5 6 3475,-5 1 0,-19 3 0,-2 0 0</inkml:trace>
  <inkml:trace contextRef="#ctx0" brushRef="#br0">25570 17073 7569,'-21'0'0,"0"0"552,-1 0 1,13 0 128,9 0 1,19 0 0,16 0 0,5 0-357,3 0 0,7-10 0,2-2 0,2-4-551,5-5 1,-5 4 0,1-14 0,-3 3-1,-5 0-308,-2 2 1,-14-5 0,-8 3 0,-8 2 199,-6 2 1,-11 5-1,-15 3 1,-11 4 327,-15 2 0,-9 6 0,-14 13 0,-3 12 0,-4 12 395,-2 8 1,6 1-1,-2 1 1,7 2-1,8 2 150,6 2 0,14 1 0,10-8 0,10 1-688,9 0 1,23-10-1,15-5 1,16-4-423,17-3 0,9-9 0,13-3 1,1-2-1,3 0 571,2-2 0,0-22 0,-7-6 0</inkml:trace>
  <inkml:trace contextRef="#ctx0" brushRef="#br0">26698 16903 7569,'0'-22'0,"0"1"0,-3 0 0,-4 2 536,-7 5 1,-5-3 0,-2 10 0,0 2-31,-1 3 0,-6 4 0,0 3 0,4 5-660,7 1 0,8-4 0,9 8-225,0 1 1,19 1-1,9-1 1,10-4-1,7-2 17,5-6 1,2 1-1,4 2 1,-6 7 346,-5 5 0,-12 2 0,-7 1 0,-10-1 391,-8 0 0,-8 8 0,-8 1 0,-8 1 0,-12 2 338,-15 0 1,-2-7 0,-9 2-1,2-4 1,4-3-402,4 1 1,-4-11-1,3-4 1,8-4-872,3-3 0,16-3 1,10-4-1,11-7-1275,11-5 0,12-9 1833,24 0 0,4-20 0,10 3 0</inkml:trace>
  <inkml:trace contextRef="#ctx0" brushRef="#br0">27251 16562 7569,'21'-30'51,"-9"-1"1,-3-4 615,1 6 0,-8 6-300,5 1 1,-12 13-1,-4 9 1,0 14 0,-3 10-174,0 4 1,7 17 0,-2-3 0,5 6-1,2 1-56,0 1 0,0 7 0,2-8 0,8-2-291,11-2 0,0-9 0,10-3 1,-3-2-155,1-5 1,-1-5 0,-9-5 0,-3-4-1140,-1-2 1068,-11 6 0,-6-23 0,-17 2 0,-12-6 1,-4-6 188,-3-7 0,-7 3 0,10-7 1,-6 4 449,-1 3 0,9 2 0,4 2 0,6 6 0,4-1 158,5 0 1,4 5 0,15-7 98,9-3 0,10 1 0,18-1 0,3 1 0,5-6-364,7-4 1,11-2-1,3 7 1,-2-1-83,-3 1 0,-5 7 0,-4 2 0,-7 3 0,-5 4 272,-3 3 0,-9 2-168,-4 0 1,-15 9-1,-7 5 1,-5 8-1,-2 4 133,0 2 0,0 7 1,0-4-1,0 0-266,0-1 0,0 8 0,3-5 1,4 3-545,7-1 1,5-9-1,4 3 1,3-8-1,5-5 100,2-1 0,-7-4 0,5 4 0,-3-8 401,1-5 0,-1-2 0,-7 0 0</inkml:trace>
  <inkml:trace contextRef="#ctx0" brushRef="#br0">28017 16669 7569,'-10'-43'-328,"5"3"1,-9 7 0,0 9 1178,2 8 1,3 2 0,6-5-645,-4 5 0,3 4-352,-11 10 1,20 0-1,2 3 1,10 1 498,4 3-354,10 10 0,2-5 0,9 9 0</inkml:trace>
  <inkml:trace contextRef="#ctx0" brushRef="#br0">28187 16541 6789,'19'10'0,"-3"1"0,-4 4 356,-3-1 0,-1-7 0,-8 7 0,0 3 269,0 1 0,0 4 0,0-1 0,0 0-268,0 1 1,0-1 0,0 0 0,0 0 0,0 1 703,0-1 0,0 0-953,0 0 0,2-2 0,5-5 0,7-6-154,5-6 1,9-4-1,3-8 1,5-9-244,9-7 1,-3-9-1,8 4 1,-5 0-1,-3 1-693,1 4 1,-10 2 0,-5 3 1258,-4-1 1,-12 13 0,-8 9 281,-8 12 0,-8 9 0,-7 5 0,2 2-153,3-2 1,2 5-1,-2-3 1,7-2-1,5-2-358,2-3 1,9-2 0,8-5 0,6-6-440,6-6 0,9-2 1,-3-2-1,5-6 0,3-6-205,-1-5 0,-1 0 0,-4 3 334,-1 2 1,-10 2 621,2-2 1,-14 7 0,-7 14 257,-4 7 0,-3 5 0,2 2-832,5 0 0,-2-9 0,9-2 1,3-3-1,4 0-833,7-2 1,3-3 0,7-2 0,-3 0 494,3 0 0,2-2 0,1-3 0,-6-5 0,-7 1 552,-4-1 0,-3-4 0,-2 5-54,-5-3 1,-7 5-1,-14-5 1,-7 3 945,-5 4 1,5-5 0,0 3 593,-3 3 0,-2 1-982,-2 3 0,2 3-455,5 4 1,7-5 0,12 8-265,2-1 1,9-7 0,1 5-1,7-4 1,6-3-103,3 0 1,-7-3 0,5-1 0,-3-6-1,1 1-36,-3-1 0,-3-4 1,-1 7 525,-1 2 1,-9-2 652,-5 7 1,-28 5-1,-8 16 1,1 1-203,2-1 0,7 0 0,2 0 0,6 1-755,1-1 0,5-7 1,13-2-1,6 0 0,7-3-713,7 1 0,13-3 0,8-7 0,1 0 844,2 0 0,2 0 0,10 0 0</inkml:trace>
  <inkml:trace contextRef="#ctx0" brushRef="#br0">30250 16265 7569,'-12'-21'667,"-6"2"0,6 2-316,0 3 0,-5 12 1,10 4 641,3 17 1,1 4 0,3 11-1,0-1-1009,0 0 0,3 2 1,4 8-1,7-3 1,5-2-625,2-3 0,-2-7 0,-3 5 1,-1-2-1142,1-5 0,1-9 1414,-3-3 1,-9-9-1,-20 2 1,-13-5 322,-10-2 1,-14 0-1,-2 0 1,-3-2 0,3-3 290,2-2 0,2-7 1,10 7-1,5 2 559,6 2 0,8 1 0,9-3 0,12-4-436,12-3 0,19 5 1,11-7-1,15-3-477,11-2 1,1-2-1,7 0 1,-1 0-1,-4-1-99,-5 1 0,3 2 0,-15 3 0,1 2 187,-6-3 1,-13 0 0,-10 1 0,-7 4 2,-5 3 1,-12 2 0,-2 7 0,-12 2 486,-7 5 0,-11 7 1,-3 12-1,0 5 0,2 2-63,0 5 0,15 0 0,-3-1 0,7-4-332,7-2 0,15 5 0,11-8 0,14-4 9,13-8 0,6-6 0,7-10 0,-2 0 1,-4-3-622,-3-4 1,-3-7 0,-8-12-1,-8-2 307,-12 2 1,-2-5 0,-12 0 0,-5 0-1,-6 1 62,-11 4 0,-11-5 0,-2 3 0,0 4-75,-3 8 1,7-1 0,-4 8-677,4-3 1,15 7 0,9-2 917,12 5 0,16 2 0,5 0 0</inkml:trace>
  <inkml:trace contextRef="#ctx0" brushRef="#br0">31165 16392 7569,'0'22'481,"2"-1"0,3 0 0,2 0 100,-2 1 1,4 6 0,-2 0 0,1 1 0,1-1-135,5 0 0,-2 1 0,0-8 0,0 0-111,-1 1 1,-3-4-164,6-3 1,-10-8 0,4-14-349,-6-8 0,-2-6 0,0-7 0,0-5 0,2-3-62,5 1 0,5-1 0,12-6 1,4-1 60,8 1 1,6 6 0,5 6 0,5 4 0,0 7-5,0 0 1,8 10 0,-6 1 0,3 8-753,-1 8 0,-8 3 932,1 11 0,-4 8 0,-2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24124 4869,'23'-52,"-4"14,-19-4,-2-1,-8 0,-13-1,-17 3,-17 20,-7 0,-5 11,13-1,-6 1,-20 3,-13 7,-16 0,49 1,-1 0,-3 2,-1 2,-6 0,0 4,1 3,0 2,-3 1,1 0,0 2,1-1,5-2,1-2,1 4,0-1,4-1,1 1,-50 13,9-2,8-2,11-1,5 3,7 2,14-2,8-9,4 0,2 6,20-11,4 23,31-16,21-2,14-8,21 1,18-3,10-2,8-3,5-2,5 0,6 0,-57-1,0 0,0-3,1 0,3 3,1 0,-1-2,1-1,-1 2,0 2,2-1,-1 2,-4-1,0 0,1 0,0 0,56 0,-6 2,-3 5,-8 5,-10 9,-11 0,-8 1,-13-3,-12-3,-6-4,-1-3,-19-2,-13-9,-29-5,-18-7,-18-5,-3 5,-14 2,-9 0,-12 3,-15-1,-2-4,49 10,-2 1,-2 0,0-1,-2-1,0 0,-9 4,-2 0,2-2,-1-1,-2 2,0 2,-1-1,0 2,-2 0,1 0,4 1,1 1,3 1,2 1,4 1,2 0,-47 11,16-6,24 1,12 0,5 0,28-8,2 13,38-10,19-2,22-3,23-2,16 0,20 0,-52 0,1 0,6 0,1 0,2 0,1 0,7 0,0 0,1 1,-1 1,0 0,1 0,2 2,-1-1,-2 1,-1-1,-1-2,0-2,-3 1,-1 0,-3 0,-1 0,-5 1,-2-2,51-1,-8-3,-9-2,-12 3,-12-8,-14-2,-2-5,-26 2,-3-4,-40 7,-18-8,-34 13,-33 7,37 1,-3 2,-18-1,-4 2,-5 1,-2 1,-4 2,-1 2,-3 1,1 1,11 0,1-1,4 0,1-1,3-2,2-1,2 0,3 0,9 2,1 0,-54 0,19 0,19 3,28-6,79 22,23-23,5-3,-1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13104 8781,'10'-24,"-8"-4,17 26,-7-20,9 1,-9 4,-5-11,-12 16,-16-9,-15 16,-27 5,-4 12,-3 7,-11 2,-9 3,3 2,-5 2,-3-2,12-2,3-3,9 0,10 1,18-8,1 0,27-9,18 2,30-7,26-7,14-3,17-9,7 0,12-4,7-1,-5 1,0 4,-10 2,-8 3,-11 2,-11-2,-14 7,-24 5,-33 2,-12 9,-52 5,1 5,-4 0,-4-5,8 5,8-5,3 3,5-3,2 5,21-17,22 5,33-7,23-7,15-5,16-9,0 0,-2 0,-5-1,-15 1,-13 0,-24 0,-24 2,-28 4,-28 6,-7 9,-10 0,-3 0,1 0,2 0,7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15487 12544,'-33'0,"0"-7,4 0,-6 2,4 3,-4 21,11 9,5 10,5-3,0 1,7 2,-3-12,3 2,12-9,16 9,3-14,13-9,8-10,-9-9,6-12,-1-2,-8-1,2 6,3-6,-7-4,-3-9,-14 6,-7 1,-16 18,-12 3,-10 12,-12 9,5 14,10 15,9 4,24 2,9 1,3-17,18-5,1-11,6 4,-9-9,-12-15,-13-18,-18-1,-11 1,-12 14,-15 7,-1 4,-8 13,7 4,3 5,-2 5,6 4,12-7,31 0,22-9,30-12,0-2,0-5,-5-7,-2-15,-3-6,-11 2,-17 2,-26 7,-11 8,-27 16,5 0,3 0,9 0,-17 9,5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12891 15755,'5'-36,"9"5,15 5,9 7,6 1,6-1,-12 0,4 5,1 7,4 4,10 3,4 0,6 0,4 0,9 0,10 0,7 0,11 0,6 3,-54 0,0 1,4-3,0 0,3 3,1-1,3-1,2-2,2 1,1-2,2 1,0 0,6 0,0 0,2 0,1 0,5 0,2 0,4 0,0 0,3 0,-1 0,1 0,-1 0,6 0,1 0,4 0,0 0,1 0,1 0,3 0,-1 0,-2 0,-1 0,0 0,1 0,-3 0,-1 0,-7 1,-3 1,-1 0,-2 1,-1 0,-1 1,-5-2,-1 0,-3 0,-2-1,-7-1,-3 0,-6 0,-1 0,-3 0,-1 0,58 0,-11 0,-3-3,-13-1,-11-6,-4-2,-9 8,2-3,-7 2,-8-2,-1 4,-6-4,-4-5,-23 1,-30-8,-20 2,-12 3,-14 7,-10-5,-12 0,-9 3,-7-1,-17 3,46 7,-2 0,-4 0,-1 0,-4 0,-1 0,-2 0,-2 0,-4 0,-2 0,-5 0,-2 0,-1 0,0 0,-4 0,0 0,-5 1,0 1,2 1,0 1,-1 2,1 2,-3 1,0 1,-2 0,0 1,0 0,-1-1,-6 1,0 0,0 0,2 1,1 2,0 1,-3-4,0 1,-3 2,0 1,-3-3,0-1,-2 0,1-1,3 1,0 0,6-2,1 1,7-2,3 0,5-2,1 0,5-1,1-1,4 3,3 1,9-4,3 1,3 1,2 0,-51 8,13-2,9 4,14-9,9 1,10 1,16-7,22 5,28-11,29-3,28-10,16 3,14-5,20-2,-49 10,2 1,11-1,3 0,5 0,3 1,6-1,3 1,6-1,0 0,5 1,2-1,-31 5,2-1,0 1,2 0,1 1,1 0,2 0,2 2,-1-1,2 1,0 0,1 0,2-2,1 0,0 0,1 2,0 0,0 0,2 0,-1 0,1-1,2 1,0 0,1 0,-1-2,0 0,0 1,-2 0,0 2,-1-2,-2 1,-1-1,0 0,0-1,-1-1,-1 0,1 0,-1 0,-2-1,-9 1,-1-1,0 1,2 0,1 1,0 0,35-2,-2 0,-3-1,-2-1,-8 0,-2-1,-8 1,-2-1,-4 2,-1 0,-5 1,-2 2,-3 0,-3 0,-7-2,-2 0,47-2,-9-1,-10 1,-23 2,-13 7,-8 0,-22 0,-19 0,-43 9,-37 5,-5 5,-12-5,-11 1,-15-1,49-7,-3 0,-9 1,-3-2,-8-3,-2-1,-12 2,-2-1,-8-1,-2-2,37 1,-2-2,-2 1,-13 0,-2 0,-1 0,-1 0,1 0,-2 0,-7 0,-2 0,-1 0,-6 0,-1 0,-2 0,28 0,-2 0,1 0,-1 0,0 0,0 0,0 0,0 0,0 0,0 0,0 0,0 0,-1 0,0 0,0 0,0 0,1 0,0 0,1 0,0 0,-24 1,0-1,1 2,5 0,0 1,0 1,3 2,1 1,1 1,2 2,1 1,0 1,3 1,1 1,0 0,4 0,2 0,0 0,6 0,1-1,1 0,-33 6,2 0,9-1,2 0,-1-4,4 0,12 2,2 1,5-2,1 1,2-1,2 0,2-3,0 0,0 1,-1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14125 9865,'-35'-9,"-1"-5,-1-5,3 0,-1 2,-3 5,-2 3,-3 2,-1 0,-6-3,-7 1,-4-3,-5 3,-3-3,-4 2,-3 1,-4 4,-10 3,-5 2,-4 0,-7 0,-5 0,-10 0,8 2,2 3,4 2,8 0,7 3,11-6,8 8,5 0,6 0,12-5,1 7,30-9,26 2,33-5,24-2,23 0,22 0,-48 0,1 0,5-1,1 0,1-3,1 1,6 2,2-1,5-2,2-1,4 1,1 1,5-1,-1 1,0-1,-1 1,6 1,1 1,-1-1,0 0,2-2,-1 0,3 2,0 0,-1 0,-1 1,-8 0,-2 0,-2-1,-3-1,-3 0,0-1,-1-1,-1 1,-6 1,-1 1,-4-2,-1 1,-3 0,-2 1,57 0,-15 2,-14 0,-4 0,-3 0,-19 0,-9 0,-10 0,-4 9,-27 1,-23 6,-31-4,-18-2,-11-3,-6-7,-10 2,-6 5,-13-5,0 6,-11-6,51-2,-1 0,-3-1,-1 2,-5 2,0 1,1 0,0-1,-1 0,0-1,1-1,0 0,-5-1,-1 0,2-1,1 0,-2-1,0-1,1 0,-1-1,3 0,0 1,0 2,1 0,2-1,1-1,0-1,1-2,1 0,1 1,-49 0,15-2,20 2,11-2,15 5,52-8,40 10,40 0,35 0,-45 0,3 0,9 0,4 0,9 0,3 0,7 0,2 0,4 0,1 0,6 0,0 0,4 1,1 0,-39 1,0-1,0 1,-1 1,0 0,0 1,2-1,0 1,0 0,-2 0,0 0,0 0,1 1,0 1,0 0,-1-1,-1-1,0 1,36 3,0 0,-4 1,-2-1,-9 1,-1-1,-7-2,-2-1,-8 0,-3 0,-5-2,-3-1,-8-1,-3 0,41-1,-22 0,-21 0,-23-5,-22-4,-26-8,-28 1,-36-1,-11-4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14806 9738 7569,'-9'11'108,"-6"-3"1,-1-8 0,4-5 83,12-2 0,9-10 1,15 3-1,4-7 0,10-5 1,7-5-59,5-2 1,11 0-1,1-5 1,9 3 0,4-3-83,6-2 0,-3-3 0,4 1 1,3-1-186,-4 1 0,2 1 0,-13 4 0,1 4 0,-2 2 8,-5 5 0,-5-2 0,-17 4 0,-1 7 1,-6 3-468,-7 2 1,-11 8-579,-3-3 1170,-9 4 0,-5 3 0,-12 0 0</inkml:trace>
  <inkml:trace contextRef="#ctx0" brushRef="#br0">15806 8887 7569,'21'-14'-51,"0"2"0,3 3 0,2 2 82,2-3 1,10 5 0,0-6 0,7 1 0,7 3 2,2-2 0,-4 6 0,4-4 0,-2 5 1,-7 2 23,-7 0 1,0 2 0,-12 5 0,-5 7 58,-4 5 0,-13-4 0,4 1 0,-6 5 44,-2 5-236,0 3 0,-10-8 0,-1 0 0,-1 0 75,5 1 0,-5 8 0,0 4 0</inkml:trace>
  <inkml:trace contextRef="#ctx0" brushRef="#br0">16678 8717 7569,'0'-14'86,"2"2"0,6 3 0,3 6 0,4 8 88,-1 9 0,-7 5 0,7 2 0,3 1 1,-1-1-69,-2 0 1,3 0-1,-8 1 1,1-1 0,2-2 117,-1-5 0,-6 5-78,2-5 1,-7 3-163,-7-3 0,-5-5 1,-7-11-1,3-5 1,4-7-148,3-5 0,-6-5 0,8-2 0,3-5 33,1-2 0,6-2 0,4-8 0,7 1-325,5-1 371,11 1 1,4 2-1,8 4 1,1 5 50,-1 1 0,-6 13 0,-1-4 1,1 4-1,-3 6 153,-5 4 0,-4 4-16,-3 3 1,-12 3-1,-9 4 573,-11 7-705,-8 5 0,-10 2 0,3 0 0,5-2-417,4-5 1,13 5 0,-3-5 444,4 5 0,13 3 0,2-1 0</inkml:trace>
  <inkml:trace contextRef="#ctx0" brushRef="#br0">17252 8675 7126,'-11'9'-189,"-8"-7"1,7 8-1,-2-3 1758,0 0-1220,9 0 1,-2 0-313,14 0-40,5 0 1,16-9 0,0-3 0,-2-4-61,-2-3 0,0 5 0,2-7 1,2 0-1,-2-1 2,-2 1 0,-10 7-160,0-7 564,-9 0-228,-5 2 1,-19 12-1,-12 14 1,0 5 103,1 2 0,-6-4 0,8 2 0,4 4-284,8 1 1,6 0-166,10-3 1,12-2 0,9-5 0,12-7 0,8-5-145,1-2 0,-6 0 0,-1 0 0,3 0 1,0-2 373,-3-5 0,5-5 0,-7-9 0</inkml:trace>
  <inkml:trace contextRef="#ctx0" brushRef="#br0">17678 8760 7569,'-21'0'575,"-1"0"1,8 0-325,0 0 0,9 2-87,-2 5 0,5 5 29,2 9 1,2-9-441,5-5 1,-2 2-109,9-1 203,-9-1 0,4-10 109,-9-4 0,7-5 0,3-9 50,2 0 0,-5 2 0,7 2 0,0 3-26,-2-2 0,7 4 1,-5 0-1,5 3-207,2 4 1,3-5-1,2 3 1,2 3-1,1 1-366,1 3 0,-6-2 592,4-5 0,5 4 0,1-6 0</inkml:trace>
  <inkml:trace contextRef="#ctx0" brushRef="#br0">18188 8632 7569,'-21'0'0,"0"0"54,0 0 0,6 2 620,1 5-551,10-4 0,-13 16 0,10-5 20,2 5 1,3-5 0,4 0 0,3 3 185,2 2 0,10 2-210,-3 0 0,-2-9-137,2-5-146,-10-5-321,6-2 0,-1-2 338,6-5 0,1-5 1,1-7-1,-3 3-68,2 2 1,3 2-1,3-5 1,-1 5-1,0 3 75,0 4 1,1-4-1,-1 2 1,0 2-1,0 3-119,1 2 1,-1 0 266,0 0 0,-2 2-81,-5 5 1,-2-5 72,-5 5 0,-4 5 0,6 0 0</inkml:trace>
  <inkml:trace contextRef="#ctx0" brushRef="#br0">18635 8738 7569,'12'-9'790,"-3"7"-190,-9-8-344,0 10 1,0 2 0,0 6 94,0 6 0,0 5-376,0 2 0,0-7 0,3-2-160,4-3 1,5-2 0,11-7 0,6 0 0,6 0-113,5 0 0,-4-7 0,-3 0 0,0 0-39,0-2 0,-14 6 0,2-4 465,-2 5 0,-9 4 0,-6 3 282,-8 2 1,-1 7 0,-9-4 0,0 1 56,2 6 0,-5-5-298,10 2-210,9-9 0,10 7-383,10-5 0,-1-5 233,0 5 0,0-5-672,1-2 371,-1 10 228,0-8 0,-7 8-695,1-10 958,-1 9 0,7-6 0,0 6 0</inkml:trace>
  <inkml:trace contextRef="#ctx0" brushRef="#br0">19486 8419 6134,'-12'12'467,"-7"0"1,8-5 0,-4 7 0,4 5-183,1 2 0,-4 3 0,4 2 0,1 2 0,0 1-22,4 1 1,2 1 0,3 5 0,0-6-131,0 1-126,0-7 0,3 6 0,2-8 1,4-1-209,3 0 1,-5 0 0,5 1 0,0-1-1,-3 0-1812,0 0 2013,-1-9 0,1 7 0,3-7 0</inkml:trace>
  <inkml:trace contextRef="#ctx0" brushRef="#br0">19592 8887 7569,'0'12'-102,"0"0"31,0-5 328,0-5 53,0 8 1,0-13-59,0-4-141,10 5 0,2-15 1,9 8-1,0-1-11,1 1 1,-8-5-1,0 4 1,2-1-192,3-6 0,3-2 0,1-2 0,1 0 1,-3-1 23,15-8 0,-29 6 0,14-7-9,-2 1 1,-3 6 85,-1-4 1,1 4 0,-6 3 7,1-1 358,-6 11-62,5-8 0,-13 19-50,-4 0 0,2 2 0,-6 12 0,-1 3-98,0 2 0,7 2 1,-2 0-1,5 1 59,2-1 0,0 0-239,0 0 1,2 1-1,5-4-170,7-3 1,-2-6 0,2-9 0,3 0-26,2 0 0,2-7 1,0-2-1,1-1 1,-1-2-15,0 0 0,1-2 0,-1-7 1,0 2 74,0 5 1,1-5-1,-1 5 1,-2-5 94,-5-2 0,3 7 531,-10-1 0,0 13-86,-7 2 1,-10 9 0,-2 13-161,1-1 1,1 0 0,10 1 0,0-1 0,3 0-295,4 0 0,2 1 0,8-1 0,-3 0 0,2-2-355,3-5 1,0 5-1,-2-7 1,-3 2-379,2 0 0,3-7-570,3 7 1365,-1-9 0,0 5 0,0-10 0</inkml:trace>
  <inkml:trace contextRef="#ctx0" brushRef="#br0">20443 8292 6666,'22'0'1892,"-1"5"-1261,0 9 1,8 0-448,-1 14 0,10 3 0,-3 0-41,5 2 1,-7 2 0,-2 8-1,-2-1 1,-3 3 37,-8 5 1,1-5-78,-12 4 1,1-4-401,-8-2 1,0 6-178,0 1 1,-10 2-1042,-4-3 1115,4-4 399,-8 7 0,-4 0 0,-11 3 0</inkml:trace>
  <inkml:trace contextRef="#ctx0" brushRef="#br0">23507 4507 7569,'12'-9'-1144,"4"4"1681,-9-9 1,0 7 0,-7-7 0,-2 0 0,-5 2-20,-7 5 1,2 7 0,0 7-1,3 7 1,4 7-510,2 8 0,11 4 0,1 9 0,0 3-83,1 5 0,4-3 0,-4 7 0,-1 1 36,0-1 1,6-7 0,-8 3 0,-3-5 0,-1-5 74,-3-5 1,0 3 0,0-10 0,0-2 119,0-2 0,-3-12-298,-4-5 0,-2-17 0,-5-8 0,4-13-19,1-9 0,6 0 1,-4-17-1,5-2 0,2-3 47,0-1 0,2-4 0,3 1 1,5 0-1,1 7 49,6 5 1,-5-3 0,0 10 0,-1 4 179,1 5 1,-5 12 0,7-2 0,3 4-83,2 3 1,-5 7 0,0 2 0,3 3 0,2 4-35,2 3 1,5 14 0,-2 6 0,-5 11-1,-3 4 10,-4 5 0,-3 9 0,-9 2 1,0-1 202,0-3 0,0-3 0,-2-2 0,-5-2 128,-7-2 0,-5-10 1,-5 2-1,-2-7-114,-2-7 0,-3-4 0,5-10 0,-5 0 0,1-3-218,-1-4 0,3-2 0,9-8 0,2 6-4367,3 1 4358,9-6 0,15 4 0,13-10 0</inkml:trace>
  <inkml:trace contextRef="#ctx0" brushRef="#br0">9424 3508 7569,'12'0'415,"-5"0"0,-14 2 0,-5 6 0,0 6-76,5 5 0,5 2 1,2 2-1,0 3 0,0 5-211,0 2 1,0-4 0,0 4-1,2 0-75,5 0 0,-5-7 0,6 5 0,-6-3 37,-2 0 1,0 1-65,0-8 1,0-5-35,0-9 1,-2-16 0,-3-22-23,-2-2 0,-3 5 0,6-8 0,-4-4 7,4-7 1,1 2-1,3-4 1,3 4-1,4 2 1,7 1-172,5-1 0,2 10 1,1 2-1,1 3 123,6 0 0,-3 6 1,7 11-1,0 1 4,0 5 0,-5 3 0,5 2 1,-2 0-1,-5 2 31,-2 5 1,-3 5-1,-2 10 1,-5-1 307,-7 0 0,-7 0 0,-7 1 1,-10-1 111,-9 0 1,-7-2 0,-9-2 0,-1-6 34,1-1 0,6-3 1,1-7-1,-1 0-219,3 0 0,3 7-2036,8 0 1,22 0 1835,14-7 0,15-9 0,13-3 0</inkml:trace>
  <inkml:trace contextRef="#ctx0" brushRef="#br0">9466 3529 7569,'-9'-21'590,"7"7"0,-8 2 0,1 3-303,-5 4 0,4 12 0,3 7 0,5 5 0,2 5 0,0 4-107,0 7 0,0 3 0,0 0 1,0-2-81,0 1 0,0 1 0,0 0 0,0-5-75,0-2 1,0 4 0,0-7-225,0-2 1,0-9 164,0-3 1,0-11 0,0-3-37,0-12 1,0-10-1,0-6 1,0-5-14,0 0 0,0-7 0,0 4 0,0-4-71,0-2 0,9-8 0,5 0 0,5 3 76,3 2 1,-1 10-1,0 2 1,0 2-1,1 5-27,-1 3 0,0 4 0,0 2 0,3 5 67,4 3 1,-4 2 0,4 9-1,-6 5 188,-8 7 0,-5 12 0,-9 5 0,0 0 137,0-1 0,-4 8 0,-8-5 0,-9 3 0,-5-3-43,-5-2 0,7-3 1,-7-7-1,3-2 1,0-5 118,2-7 0,2-4 1,3-3-1383,0 0 1,4 0 1018,10 0 0,9-10 0,19-2 0</inkml:trace>
  <inkml:trace contextRef="#ctx0" brushRef="#br0">29527 15946 24575,'-83'-16'0,"1"0"0,-1 1 0,-17 0 0,-5 2 0,-7 3 0,22 5 0,-4 2 0,-5 2 0,-5 0 0,-5 1 0,14 1 0,-4 0 0,-5 1 0,-2 0 0,-4 1 0,-2 0 0,-2 0 0,-2 1-235,14-1 1,-3 0 0,-1-1 0,-3 0 0,-1 1 0,-1 0 0,-2 2 0,-2 1 0,0 1 0,-2 3 0,0 3 0,11 1 0,-2 1 0,-1 2 0,-1 2 0,-1 1 0,-1 2 0,0 0 0,-2 1 0,0 2-1,-1-1 1,0 1 0,-1 1 0,0-1 0,0 0 0,2 3 0,1-1 0,-1 1 0,0-1 0,0 1 0,1-1 0,-1 1 0,0-1 0,0 1 0,1-1 0,-1 0 0,0 1 0,0-1 0,1 1-1,-1-1 1,0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31250 8398,'-31'-33,"8"2,-8 10,10 0,-12 9,-10 5,-7 7,-9 7,5 7,2 3,5-3,-5 2,2-6,3-1,2 1,9-3,1-7,-3 0,7 0,8-10,23-4,21-5,15-2,6 7,1 0,-1 0,1 2,-1-7,1 7,-1-2,1 0,-1 4,1-6,0-1,-10-6,-10 11,-23-9,-9 6,-34 1,3 0,-14-5,2 5,2-3,8 10,-1 0,0 7,1 0,18 0,-4 10,30 1,5 11,17-8,26 0,-5-14,4-7,-23-7,-12-22,-11 8,-13-7,-11-3,-3 5,-11-3,-1 17,-6 0,-1 8,8 6,-1 12,6 14,1 15,13 4,25 0,13-5,1-6,15-13,5-4,6-2,6-6,-6-1,8-3,0 0,-3 0,-2 0,-9-3,-1-4,-2-7,-7-14,-11-8,-13 10,-21-2,-16-5,2 7,-19 2,-2 8,11 4,-9-2,-2 7,12 4,-8 3,3 0,2 22,3 13,16 5,19 10,9-15,12-4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3659 2041 7569,'-28'19'0,"-3"-2"2076,-2-3-876,7-10-333,-5 15 1,15-16 0,11 4-508,19-5 0,14-11 0,17-6 0,5-6 0,9-5-138,10-2 0,-1-8 1,10 6-1,2-3 1,3-3-126,2 3 1,-7 0 0,0 7 0,0-2-138,-2 2 1,-3 2 0,-9 5 0,0 3-141,0 2 0,-10-1 0,-7-4 0,-7 3 0,-6 4-996,-4 3 0,-1 2-5,-8 7 0,-9 2 0,-5 5-859,-5 7 2040,-11 5 0,-3 2 0,-9 1 0</inkml:trace>
  <inkml:trace contextRef="#ctx0" brushRef="#br0">3978 1361 7569,'-21'-22'762,"7"1"1,2 0-1,2 0 957,6-1 1,4 11-1104,7 4 1,12 16 0,9 12 0,-2 12-419,-2 7 1,4 3 0,0-1 0,-2 3 0,-2 3-498,-3 1 1,8 1-1,-1-8 1,-2 1-1,-2-1-958,-3 1 0,0-3 1,0-4 1256,1-8 0,8 5 0,4 0 0</inkml:trace>
  <inkml:trace contextRef="#ctx0" brushRef="#br0">4680 510 7569,'-21'0'230,"0"0"1,-1 0-1,1 3 1,0 1-1,-1 6 347,1 2 1,0 9 0,0 7 0,-1 1 0,1 1-130,0 6 1,-5 11 0,2 5 0,5 0-274,0 0 1,3 7 0,2-5 0,4 1 0,3-6-46,0-4 1,2-2 0,10-3 0,4-2-439,3-3 0,2-16 1,10 2-1,2-4-544,2-5 0,8-3 0,-3-9 1,5 0-1,9-2-1268,5-5 2120,-5-15 0,15-11 0,-8-9 0</inkml:trace>
  <inkml:trace contextRef="#ctx0" brushRef="#br0">5063 893 7569,'-14'0'616,"0"2"1,-3 3 187,-2 2 0,-2 12 0,0 0 0,2 9-504,5 5 1,-3-4-1,10 6 1,2 1-278,3-3 0,4-3 0,5-8 1,7-1-338,5 0 0,10-9 1,1-5-1,4-5 0,1-2 31,-2 0 0,5-9 0,-12-5 0,-5-5 0,-7-2 642,-4-1 0,-3 1 0,-9 0 0,-6 0 51,-6-1 0,-7 1 0,-5 2 0,-5 3-354,-2 1 1,7 8-1,-2-4 1,4 1-1951,3 5 1,9 1 1893,5-3 0,24-5 0,6-10 0</inkml:trace>
  <inkml:trace contextRef="#ctx0" brushRef="#br0">5318 850 7569,'-2'12'2457,"-5"-5"-2124,4 5 1,-6-7-1,9 9 1,0 3 293,0 1 1,7 4-1,3-1 1,-1 0-516,0 1 0,1-1 0,-5 2 0,4 3 0,1 3-198,-1-3 1,0-3 70,-1-1 1,-6-8-1,7-2-478,1-3 0,-8-4 0,8-12 0,-1-7 404,5-5 0,-2-10 0,2-1 0,3-4 31,2-3 0,9 6 1,0 3-1,-2 4 0,-2 3 38,-3-1 0,1 11 0,-1 4 1,0 4 168,0 3 0,1 3 0,-3 4 0,-5 7-216,-7 5 0,2 2 0,1 0-498,2 1 0,-5-4 1,5-1-1,-1-5 565,1-3 0,2 8 0,8-5 0</inkml:trace>
  <inkml:trace contextRef="#ctx0" brushRef="#br0">6084 999 7569,'-12'0'4651,"-7"0"-4422,17 0 1,2 3-1,12 4 1,2 7-147,0 5 1,0 2 0,8 3 0,-1 2-145,0 2 1,-2 10 0,-2-5 0,-3 0 0,2-2-79,3-1 1,-7-4-1,-2 7 1,-3-2-1,0-5 111,-3-2 0,-4-3 0,-4 0 0,-6 1-85,-2-1 0,-2-7 0,-7-2 0,0-3-564,-1-4 0,1-3 0,-2-2 677,-6 0 0,6-9 0,-8-3 0</inkml:trace>
  <inkml:trace contextRef="#ctx0" brushRef="#br0">5978 702 7569,'-10'-12'486,"-4"5"1,-2 2 462,1-2 0,-4 5 0,8-8-1124,-1 1 1,5 6 0,16-4 174,12 5 0,10-8 0,12-1 0</inkml:trace>
  <inkml:trace contextRef="#ctx0" brushRef="#br0">6254 1021 7569,'0'14'228,"3"-2"1,4-3 360,7-4 1,-2-5 0,2-5 0,2-4-367,3-3 1,3 0-1,-1-5 1,0 3-267,0-2 1,1-3 0,-1-3 0,0 1-1,-2 0-166,-5 0 0,3-1 484,-10 1 1,-2 9 0,-12 8 124,-8 8 1,-11 8-1,-4 12 1,-1 4-27,0 8 0,3 1 0,7 1 1,-1-5-1,3 0-335,5 0 1,5-7 0,9 3 0,2-6-859,5-1 0,7-11 1,15-3-1,6-6 46,5-2 0,3 0 1,0 0 772,-1 0 0,1-10 0,-1-1 0</inkml:trace>
  <inkml:trace contextRef="#ctx0" brushRef="#br0">6850 957 7569,'0'-22'0,"0"1"0,-2 9 1678,-6 5 0,4 5-1270,-10 2 0,2 2 0,-5 5-412,3 8 0,9 3 1,-2 4-1,5-1 1,2 0-151,0 1 1,2-1 0,5-2 0,7-3-163,5-2 0,-4-9 1,-1 2-1,2-2 174,3 2 0,-5-5 0,1 5 0,1-4-55,3-3 0,-5 0 0,0 0 0,3-3-466,2-4 0,2 0 663,0-14 0,10-5 0,2-16 0</inkml:trace>
  <inkml:trace contextRef="#ctx0" brushRef="#br0">7190 510 7569,'-19'-14'699,"3"2"1,4 0 2055,3 1-2353,1 6 1,18-5-288,4 10 1,-2 3 0,0 4 35,-3 7 0,-2 5 0,-4 2 0,1 1 192,3-1 1,1 0-1,-8 0 1,0 1 47,0-1 0,7 0 0,2 0-201,3 1 1,-5-1 0,5 0-297,-3 0 0,1-6 0,-6-1 0,6 2-335,2 3 1,-5-5-1,5 1 1,-1-1-366,1-2 0,-5 4-54,8-9 0,-1 0-493,7-7 0,-7 0 1353,0 0 0,-9 0 0,5 0 0</inkml:trace>
  <inkml:trace contextRef="#ctx0" brushRef="#br0">7063 872 7569,'-10'12'1933,"8"-3"1,-5-11-1667,14-5 0,12 4 1,11-6-1,1 2-501,0 0 1,0-3-1,-5 5 1,4-4-202,3-3 0,-4 5 0,4-5 435,-2 3 0,6-8 0,-3 5 0</inkml:trace>
  <inkml:trace contextRef="#ctx0" brushRef="#br0">7531 744 7569,'-3'19'236,"-1"-2"401,-4-3 0,1-7 0,7 7 0,0 3 0,0 1 124,0 4 1,0-1 0,0 0 0,0 0-373,0 1 0,0-8 0,3 0-236,4 3 0,5-6 1,9 1-585,0-2 0,0-3 0,1-7 0,-1-3 0,0-4-55,1-7 0,-1 0 1,0-7-1,-2-8 397,-5-1 1,-4-1 0,-10 10 769,0-1 1,0 8 1078,0 0-1556,0 9 0,0-2-674,0 14 1,7-2 0,2 7-1,3 0-366,5 0 1,1-5-1,4 4 1,-1 1 160,0 0 1,1-5 0,-1 5 0,0-3 674,0-4 0,1 7 0,-1 0 0</inkml:trace>
  <inkml:trace contextRef="#ctx0" brushRef="#br0">8062 893 7569,'0'12'2104,"0"0"-1275,0-5 1,0-3-283,0 11 1,3-11-1,2 6 906,2-1-1247,0-6 1,-7 4 0,0-14-1,0-8-297,0-4 0,0 5 0,2 0 0,3-2 0,2-3-167,-2-3 1,4 8 0,1 0-202,1-2 0,1 4 0,5 0 0,-3 2-200,2 6 0,3-6 1,3 3-1,-1 3-134,0 1 1,8 3-1,-1 0 398,-2 0 0,-2 0 0,-3 0 387,0 0 0,-7 0 456,0 0 1,-6 0 0,6 0 0,0-2 420,-2-5 1,0 4 0,-5-6-489,7-1 1,5-1 0,2-11-525,0 1 0,-9 0 0,-5 0 43,-4-1 0,-3 8 0,-3 2 521,-4 3 0,-5 2 0,-11 9 1,-3 5-1,-5 10 323,-2 9 1,7 0-1,0 7 1,9 0-1,10-2-506,5-1 1,4 1 0,8-5 0,11 0-556,12-7 1,7 2 0,5-9 0,2 0-665,3-5 0,9 2 1,-5 1-1,1-1 981,-6 1 0,-4-3 0,-2-7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21018 16265,'-57'19,"3"-5,2-7,11-5,1-2,7-7,7-12,19-18,26-11,19-4,14 3,12-1,11 0,8-9,2 5,-2 0,-3 2,-2 0,-2 9,2-2,-10 8,-9 1,-9 3,-14 12,-13 4,-25 10,-27 7,-20 12,-15 5,-7 16,-7 0,-5 0,-6-7,3 2,11-4,9-5,9-5,5-5,9-9,17-12,19-9,29-12,20-7,5-5,10-2,2-5,3-2,1-1,-1-4,-3 5,-2 2,-5-5,-3 8,-25 11,-38 19,-26 16,-17 15,-16 10,-5 8,-7 10,-8 8,-1 4,-5-5,6 2,11-1,11-3,9-12,20-5,18-7,22-9,28-12,19-12,2-16,5-7,2-6,3-1,7-1,-3 1,-4-1,-7 1,-15-1,-18 20,-27 11,-25 16,-24 18,-17 11,-16 14,-7 5,-3 2,3 5,-1 1,15-4,12-6,12-5,13-3,25-4,23-10,28-11,31-24,12-10,12-9,7-9,18 2,-4-3,3-1,1-4,-13 6,7 4,-10 5,-14 10,-10 4,1-2,-12 7,-17 11,-12 20,-16 16,-22-4,-8 6,-11-4,-4-5,5 7,-8-4,1 4,-1 2,1 1,7-3,-6-2,4-3,11 8,12 6,23 1,8-8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23592 9291,'12'-33,"-12"-7,-22 12,-13-1,-8 3,-6 17,-13-1,-13 1,-6 2,-23 7,-9 0,51 0,-1 0,0 1,0 0,-55 4,2 4,8 1,6-1,17 1,14-6,5 3,11 10,43-8,38 6,36-8,28-5,16-9,-46 3,1 1,4-1,2 1,2-1,2 1,-1-1,1 1,-1-1,0 1,1 2,0 2,-5-1,0 0,-4 0,-1 0,52 0,-16 0,-14-3,-17-2,-14-2,-16 0,-39 7,-32 0,-31 0,-22 0,-21 0,48 0,-3 0,-3 0,-1 0,-2 1,-1 1,-5 1,0 1,3-2,0 0,-1 4,1 0,7 0,2 0,-49 4,11-1,27 8,18-6,10 1,30 7,29-7,40 0,33-5,33-7,-51-2,1-1,4-1,2-1,5-1,1 0,4 0,0 0,-6-2,0-1,-4 2,0 0,-3 0,-2 0,-4 1,-2 0,45-10,-8 9,-22 2,-17 3,-26-1,-27-4,-39 12,-47-3,-21 8,40-2,-3 0,-7-2,-1 0,0 1,0 0,0 1,1 1,0 0,1 1,-2 0,2 1,8-4,0 0,-58 7,16 3,17 2,19-5,16 0,38-2,27 4,32-4,26-2,15-3,18-7,0 0,-9-19,-2-5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22741 18115,'12'-43,"-3"-2,-6-2,1-3,3 3,0-5,-7 2,-14 15,-14 21,-17 21,-7 17,-19 9,3 11,-8 6,-2 7,9-5,-2 0,8-5,6-5,5 6,9-13,17-21,19-18,26-29,17-17,13-7,3-7,3 1,4-1,-5 7,0 1,1-1,-6 2,-4 6,3 4,-13 2,-14 15,-21 14,-23 16,-41 27,-2 4,-5 0,-2 7,-8-7,5 0,6-5,8-4,15-5,11-5,-1-7,15-11,8-18,28-11,15-26,8 5,6 2,-8 2,1 8,-1-1,-2 1,-2 6,-7 3,4 2,-14 13,-28 46,-28 17,-6 2,1 5,5-12,1 5,6-7,-1-3,15 8,38-13,28-11,9-16,7-15,3-7,5 0,-1 3,-4 4,-5 2,-11 3,1 7,-4 0,-14 14,-10 12,-14 15,-11 3,-8 8,-10-2,1-3,0-2,2-2,5 2,7 4,9-13,12-1,17-9,12-5,6 1,13-8,-1-2,5-1,-4 1,2-5,-10 7,3 3,-3 2,-2 2,7 0,-5 1,10-1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7743 12183,'-35'0,"-1"0,-8-10,-11-2,-11-11,0-3,2-3,7 1,5 0,0-1,-2 1,-10 0,-9 2,-15 4,-6 6,-15 9,48 1,-1 0,-3 1,-2 1,-3 1,0 1,1 0,-1 1,-8 1,0 0,0 0,0 0,-4 0,-2 0,-1 0,0 0,5 0,0 0,0 0,1 0,1 0,0 0,0 0,0 0,1 0,1 0,0 1,0 1,3 0,0 1,0 0,2 1,-1-2,2 0,7 0,0-1,0 0,1 0,-54 4,12 2,17 2,16-4,7 2,7-2,15-3,58 5,36 0,31 1,28-1,-46-4,3 1,1 0,3-1,11-2,2 0,3 2,2 1,3 3,3 0,3-1,0 0,1 1,1 0,4 1,0-1,5 0,0 0,2 0,1 0,0 0,1 0,1 3,1 1,-1-1,0-1,-2-2,1 0,-5 3,-1-1,1-1,-1-2,-4 3,-2-1,-5-1,-2 0,-4 2,0-1,-8-4,-1-1,-4-1,-2 1,-7-2,-1 0,-4-1,-3 0,34 0,-8-2,-16-3,-17-2,-6-10,-6 3,-16-12,-19 0,-26 7,-19 0,-14 12,-14 0,-16 0,-15 0,-12 0,-12 7,55 0,-2 0,-4 0,-1 0,-5-1,-2-1,-2 0,-1 0,-4-2,-1 1,-4-1,-1 1,-1-2,-1 0,1 4,-1 0,3-4,0 0,3 2,1-1,1 1,1-1,5-3,1 0,3 3,1 1,4-1,2 1,5-1,2 1,-53-4,27 0,13 7,14 0,13 0,23 0,85-15,52-1,-42 7,4 1,7-1,3-1,8 1,2-1,6 0,1-1,3 1,2 1,1 2,1 0,3 2,2 1,1 3,1 2,2-1,2 0,1 0,0 0,2 0,-1 0,-38 0,-1 1,0 0,37 1,0 1,1 1,-1 1,-4 0,-1 0,-4-1,-1 1,-4 0,-2 0,-10-3,-2 0,-5 2,-3-1,-5 0,-2-1,-10-1,-3-2,42-6,-16-5,-15 0,-26-9,-21 2,-28-7,-40-2,-58 7,36 10,-4 3,-12 0,-3 2,-9-3,-3 1,-13 4,-4 1,-3 0,-1 1,-3 1,-1 2,0 2,-1 1,34-1,-1 1,0 1,5 2,1 1,-1 1,0-1,-1 1,1 0,1 0,1 0,0 1,-38 8,2 2,7-3,2 1,2 2,0 0,0 2,1 1,3 2,3 0,14-3,3 1,6 1,3 1,8-2,2-1,3-2,-1-2,0-1,0-1,-2-1,0-1,-1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23975 8271,'-33'11,"0"-4,4-14,-9-7,-7-2,-7 2,0 4,0 1,0 6,5-4,-5 2,0 1,0-3,-14-3,2 5,-4-2,-6 3,-4 1,-4 3,-6 0,1 0,2 0,-5 0,14 0,1 0,6 0,10 0,14 0,10 0,8 0,13 0,45 0,47-2,7-5,5 4,2-4,10 5,9 2,9 0,-56 0,0 0,1 0,0 0,0 0,0 0,-2 0,-1 0,59 0,-60 0,1 0,56 0,-5 0,-9 0,-16 0,-20 0,-8 0,-8 0,-43 0,-26 0,-32 0,-27 0,-14 0,-11 0,-17 0,53 0,0 0,-4 0,0 0,3 0,0 0,-2 0,-1 0,0 0,1 0,-1 0,1 0,1 0,1 0,3-3,1-1,-42-3,5 2,7 3,16-5,12 0,12 2,7 3,22 2,13 0,22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23443 14309,'-52'23,"0"-11,-5-21,8-3,-3 5,-3-5,-2 0,-6 3,-4-3,-11 3,-9-1,-5 3,-12 7,-7 0,-5 0,53 0,-2 0,-3 0,-1 0,0 1,-1 0,-2 2,-1 1,0 3,0 1,-2 1,-1 1,-2 1,0 1,-4 1,1 0,-3 2,0 1,-1 1,0-1,1-2,0 0,1 2,0 1,3 0,0-1,0 1,1-1,4-2,1 1,5 1,1 1,3-1,0 1,6-2,0 1,-52 14,16 1,8-5,11 2,10-2,7 7,19 3,7 4,11 3,13-8,18 3,15 4,16 6,22 1,18-4,12 2,17 1,-48-28,3 0,6 1,2-2,8-5,3-2,6-1,2-1,5 0,2-3,9-4,3-2,8 3,3 0,-37-3,1 0,1-1,2 0,0-1,1 0,1-1,1-1,0 0,2 0,1-1,0 0,4-3,0 0,1-1,5 1,0 0,0 0,2 0,1 0,0 0,0 0,0 0,0 0,-1 0,1 0,-1-1,0 1,1-1,-1 0,0-1,0 1,-1-1,-1-1,0 1,0-1,-1 1,-1-1,0 1,-3 1,0 0,-1 0,-2 0,-1-1,0 0,-5 0,0 0,-1-1,-3 0,-2 1,-1 0,31-2,-3 0,-6 1,-2-1,-9 1,-2-1,-9-3,-5-3,-11 0,-2-1,-2-2,-3 0,51-25,-9-5,-24 5,-19-7,-12 3,-14-1,-16-7,-15 5,-18 0,-29 0,-28 5,18 23,-6 3,-11 0,-5 2,-11 0,-4 0,-10 0,-4 3,28 8,-2 3,-3-1,-10-1,-2-1,-3 2,-6 0,-1 0,-3 1,-5 1,-2 0,-2 0,27 2,-2 1,0-1,0 0,-3 0,-1 0,0-1,0 1,3 0,0 0,1 0,-1 1,0-1,-1 1,1 0,0 0,-2 0,1 1,0-1,1 1,-23 0,1 0,1 0,-4 0,0 0,1 0,5 0,1 0,1 0,5 0,1 0,1 0,4-1,2 1,0 1,4 1,1 1,3 1,-32 3,3 0,9 2,3 1,10 0,5 1,21 0,3 0,-46 10,30 0,22 1,32 1,43 1,48-3,42 3,-41-20,4-4,5 0,2-2,5 3,1-2,4-4,2-2,-1 1,0 0,0-1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22039 13054,'23'-9,"6"2,-22-10,-9 1,-20 6,-13 6,-10 6,-5 3,-6 4,-6 3,-2-7,3 2,4-5,7-2,6 0,8 0,1 0,23-19,12-7,26-7,19-2,2 2,10-5,-1 5,-1 2,4 3,-7 6,2-1,5-6,-16 6,-3-8,-54 12,-14 5,-15 7,-9 7,-5 7,-4-2,-5 7,-3-1,-2 1,3-7,11 2,7-5,5-2,12 0,10-16,25-8,26-6,22-8,2 5,-2 0,-5 0,-3-1,3 6,0-7,-3-3,-6 12,-22-2,-9 16,-19-7,-15 7,-1 3,-6 1,15-6,7-14,30-3,27-7,2 5,0 3,-3-6,1 8,-1 2,1 2,2-6,2-6,3-4,-17 12,-12-1,-21 10,-12-7,-21 10,-10 9,-4-3,-2 1,-6-1,1 1,2-5,9 4,1-1,11-13,14-9,22 0,19 2,23 7,5-2,2-4,6-3,-1 7,0-3,-3 6,-11-8,-2-4,-24 11,-26 5,-22 7,-16 7,1-4,-8 2,2 2,0 3,1-5,6-3,1-1,4-6,9-11,15 2,31-12,18-7,5 10,10-6,-5 8,-12 3,-5 1,-13-4,-23-9,-10 16,-39 7,-2 7,-3 7,-11 3,-3 2,-2 0,3 0,1 0,6 0,11-3,8-4,20 0,22-14,28 5,38-15,10 0,9-4,7-6,3 1,-1 3,-4 3,-1 4,-11-6,-4 8,-11 0,-4-3,-9 5,-8-10,-25 6,-15-1,-26 10,-14 14,0-3,-4 3,-8 0,-4 0,-3 7,2 0,3-2,3-5,6 4,-7-4,29 0,21-7,19 0,40-15,2 6,10 1,0 1,9-2,-2-3,0-3,-3 3,-4 0,-7 0,-8-2,-16-3,-21 5,-31-2,-26 9,-40 12,-2 5,-5 2,-3 0,-6 2,1 5,-1 7,6-2,5 0,10-3,11-4,10-3,7 5,10 0,25-4,22-15,30-12,22-6,14 1,21-4,7 0,5 0,-4 5,-1-5,-2 0,-7 2,-12 0,-12 1,-9 4,-8-3,-25-2,-19 8,-24-1,-21 5,-12 12,-15 0,-1 5,-3 2,-7 0,7 0,2 0,6 0,6 0,5 0,9 0,13-5,13-7,22-9,11-7,27 2,9-3,7 3,5 3,0 1,-1 1,-1 0,-5 0,2 2,-10 2,-1 3,-3 0,-19-7,-22 2,-30 5,-12 4,-14 10,3 0,-1 0,1 0,6 0,0 0,20 0,70 0,36-2,4-5,3 2,-17-7,-2 0,-5 0,-6 8,-18-3,1 4,-27 8,-23 7,-31 9,-28 12,-12-2,-5 0,-4 2,-5 0,7-5,0 3,14-5,12-7,7-3,9 5,24-2,21-4,29-8,21-5,17-4,4-3,3-2,-1-3,3 6,-9-3,-10 2,-9 2,-5 6,-3 4,-21 7,-16 12,-24 5,-21 2,-14 0,-20 5,-6-3,-3 3,-11 7,13 0,3-5,3-2,6-5,12 9,8 1,16-1,16 8,22-5,11-14,25-8,3-9,1-4,7 4,0-7,0 0,0 3,3-3,-13 14,-11-2,-29 16,-16 3,-12-7,-2 2,-8 5,3-10,3 15,6-3,7-7,17 2,0 3,12-5,7 2,7 3,5-5,-3 3,-14-5,1 11,-11-4,-4 11,-7-4,0-2,2-1,12 1,8-1,-1-6,7-1,-2-6,16 6,-9-7,0 8,-9 2,0-5,-10 2,0 10,-7 9,0 1,0-1,0-4,16-5,10 4,12-4,0-14,12-10,-5 10,-19-15,-19 17,-26-2,-17 0,-6-3,-1 8,1 4,-1 2,0-6,3-1,2 3,3 2,16-5,0 1,7 2,5-5,7 2,19-2,10 5,8-2,-4-8,-4 7,-8 1,-7 6,-7 3,-4 5,-15 2,-7 7,-7-5,0-2,2 7,5-5,5 1,-2-3,9-10,0-9,25-2,11-10,9-6,4-1,1 2,-1-4,1 0,-1-3,-6-2,-1-4,3 4,-7-5,-5-4,-19-19,-12-1,-28-8,-12-1,-9-5,-5 3,9-2,-4-3,-1-2,3 2,12-2,5-5,6-2,6-5,4 5,5-12,4-5,1-5,6-9,-4 3,7-6,5-8,2-6,7 5,-7-2,-2 10,-3 11,6 2,1 17,3-2,4-5,8 12,11-3,8 12,14-4,-15 9,-11 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9275 9291,'-43'-7,"1"0,9 0,0 7,4 0,-4 0,38-17,26-6,28-8,19-4,5 1,9-13,0 5,-5-1,-6 3,-10 5,-15 11,-6 0,-5 8,-24 18,-21 10,-28 23,-26 15,-24 2,-8 12,-10 7,44-35,0 1,-3 7,1 2,-2-4,1 1,-2 0,0 1,2 0,1 0,3-2,1 1,-38 32,15-4,7-7,12-7,18-6,15-8,11 0,29-3,19-7,19-12,11-12,13-6,-3-3,4 0,1 0,-5 0,-7 0,-14 5,-8 9,-18 5,-19 21,-26 7,-24 5,-16 2,-15 5,-2-2,3 2,-6-5,3 1,5-3,10-5,13-2,3-10,14 1,7 2,9 2,8-5,7 3,9 7,12-12,21 2,3-9,-3-4,-2-1,7 10,0 4,-5 5,-16 5,-24 2,-7 3,-7-3,-14 5,-15-2,-4-1,-2 3,-1-4,3 6,4-2,8-2,4 1,13-6,4 7,4-2,3 0,10-1,4-6,7-1,5 1,2-1,3 1,-7-1,-3 1,3 6,-17 3,-5 0,-7 0,-18-2,-17-10,-10-2,-4-3,4 1,-2 6,7 1,10-1,20 1,8-1,7 1,10 2,11 4,-9 6,7 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3978 11906,'43'12,"-1"-5,1-4,-1-3,1 0,9 0,5 0,4 0,5 0,5 0,5-8,9 1,0 0,0 0,0 0,-2-7,-3 7,-2 2,3 3,1 2,3 0,0 0,1 0,-1 0,2 0,1 0,-1 2,-4 3,-1 2,-6 0,2-7,0 0,0 0,0 0,-7 0,5 0,-1 0,1 0,-8-7,3 0,-7 2,-5 3,-2 2,-10 0,5 0,0 0,-16 0,4 9,-47-6,-14 4,-15-7,-11-5,-10-2,-2-3,-21 6,-8-3,-9 2,-7-5,-7 3,-7 3,55 2,-2 1,-1 1,0 0,1 0,0 0,-1 0,0 0,-2 0,1 0,1 0,0 0,-3 0,0 0,3 0,0 0,2 0,0 0,3 0,0 0,-1 0,1 0,-55 0,2 0,8 0,7 0,7 0,14-2,9-3,10-2,7-5,9-2,13-2,8-20,29 10,24-2,14 4,0 12,5 3,-3 2,3 0,6 2,6-4,4 1,5 1,7-2,7 7,7-8,7 3,8 0,6 2,1 3,-52 2,1 0,2 0,0 0,0 0,0 0,0 0,0 0,0 0,0 0,2 0,1 0,1 1,1 0,0 3,0-1,1-2,-1 1,-4 1,-2 1,-1-3,0 0,0-1,-1 0,51 0,-6 0,-15 0,-12 0,-9 0,-7-7,-7-2,-8-1,-4 1,-12 2,-28-1,-29 1,-20 3,-23 8,4 3,-13 1,-7-1,-2 0,-12 7,-7-7,-12-2,54-4,-1 0,1 0,-1 0,-7 2,-2-1,-1 2,-1-1,-2 0,-1-1,-2 0,-1 1,-2-1,-1 0,2 2,1 0,0-2,0 0,-1-1,1 1,6 1,1 1,1 0,0 1,4 1,1 0,4 2,1 0,-51 4,-1 2,10 1,10-4,9-3,14-4,0 1,7 2,7-2,12-5,10-7,11-7,3-15,42-13,10 23,7 12,23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6807 11651,'19'-12,"-21"-7,-26-4,-17 2,-5 6,-2 4,-9 1,-13 1,-11 4,-19-5,-7 3,48 5,-2 0,-4 1,-1 2,-5 1,-1 0,-4 1,-1 1,-3 4,0 1,-1-2,0 0,0 2,0 1,0 0,0-1,-1-2,1 0,5 3,0-1,1-3,2 0,3 1,1 0,5 1,1-2,1-3,2-1,-42 5,14-5,16-2,15 0,18 0,1 0,25 0,24 0,31 0,24 0,11 0,12 0,9 0,1 0,21-2,0-3,2-2,0 2,-53 3,0 0,-2 0,-1-1,2-1,0 1,2 0,0 1,-3 1,0 0,57 1,-59 0,1 0,1-1,-1 2,56 8,-4 3,-8 2,-4 0,-3 3,-2 2,0 2,-10 0,-6 1,-20-3,3-3,-5-4,-4-3,-6-4,-4-3,-2-6,-1-10,-9-3,-7-18,-9-3,-15 5,-21 0,-16 2,-20 10,-6 7,-15-3,-16-2,-9-2,40 13,-1 2,-4-2,-1 1,-3 0,-2 0,-2 1,-3 0,-6 1,-2 1,0 3,-2 2,-4-1,0 0,-1 0,-1 0,-1-1,-1 2,5 3,1 1,-5 2,1 1,6 1,1 1,2 0,1 1,6 0,2 1,3 1,0 0,5 2,2 1,-51 15,12 0,14 4,19-4,15 2,20 12,20 7,20-5,20 0,28-16,12 2,14 2,12-2,18 0,-45-19,2-2,4 3,1-1,3 0,1-2,5-4,3-2,1-1,1-1,5 0,0 0,1-1,2 1,1-2,0 0,0 0,-1-1,-2-1,-1 0,-4 0,-2 0,-2 0,-1 0,1-3,-1-1,-5-1,-1 0,-4 0,-1-2,-3 0,-2-2,-3 0,-1-1,48-18,-8-3,-3 0,-8 0,1-6,-19 1,-2-6,-6-6,-6-1,-7-8,-12 8,-8-1,-6-2,-7 5,-20-8,-6 3,-13 5,-18 2,-19 3,-12-1,-14 3,-12 5,38 15,-2 2,-3 3,0 1,-3 2,-1 1,-3 2,-2 1,3 0,-2 0,-5 3,-2 0,2 1,1-1,-1 0,0 0,-1 2,0 2,-4 0,-1 2,1 1,1 3,-3 1,0 2,-1 0,0 3,-1 3,1 3,0 0,0 1,1 2,0 0,2 1,1 1,3-1,0 0,4-1,2 0,3-1,3 0,5-1,1 0,-51 19,24 4,11-1,15-2,14-3,9 3,9 4,15 6,7 1,17-9,11-9,17-3,16 1,17-3,19-12,11-5,15-2,-50-3,3-1,5 1,3 0,11-4,1 0,4 0,1 0,3-1,0-1,2-1,1-1,7 2,1-1,-3-3,0-2,0 0,0 0,0-1,-2-1,-12-1,-2 1,-1-1,-1 0,-5 1,-1-1,-4 0,0 1,-1-1,-1 0,-10 0,-2-1,52-14,-15-5,-13-2,1 5,-20-5,-4-3,-5-4,-31 7,-9-14,-19-1,-21 8,-19 5,-15-1,-18 1,-14 0,-27 9,50 12,-2 2,-3 1,-1 3,-5 0,-1 2,0 2,0 0,-5-1,-1-1,0 0,-1 2,-1 1,0 1,-1 1,0 0,0 2,0 0,0 2,2 2,1 1,1 2,2 1,2 1,5 0,2 1,1 0,1 2,0-1,1 2,0 0,2 0,1-1,2 0,-51 18,18-3,13 0,6 3,15-5,13 12,10 7,22-10,23 5,19-7,14-4,12-10,12-3,14-4,12-3,7-11,11-12,6-5,-54 9,0-1,3-3,0-1,1 0,-1 0,0-1,0 1,-2-1,1-1,-2 0,0 1,49-10,-5-3,-17 6,-13 2,-18-1,1-4,-5 0,5 5,-5 2,-5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5.xml"/><Relationship Id="rId3" Type="http://schemas.openxmlformats.org/officeDocument/2006/relationships/image" Target="../media/image19.emf"/><Relationship Id="rId7" Type="http://schemas.openxmlformats.org/officeDocument/2006/relationships/customXml" Target="../ink/ink12.xml"/><Relationship Id="rId12" Type="http://schemas.openxmlformats.org/officeDocument/2006/relationships/image" Target="../media/image30.png"/><Relationship Id="rId2" Type="http://schemas.openxmlformats.org/officeDocument/2006/relationships/image" Target="../media/image25.emf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29.png"/><Relationship Id="rId4" Type="http://schemas.openxmlformats.org/officeDocument/2006/relationships/image" Target="../media/image26.emf"/><Relationship Id="rId9" Type="http://schemas.openxmlformats.org/officeDocument/2006/relationships/customXml" Target="../ink/ink13.xml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emf"/><Relationship Id="rId7" Type="http://schemas.openxmlformats.org/officeDocument/2006/relationships/customXml" Target="../ink/ink17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10" Type="http://schemas.openxmlformats.org/officeDocument/2006/relationships/image" Target="../media/image37.png"/><Relationship Id="rId4" Type="http://schemas.openxmlformats.org/officeDocument/2006/relationships/image" Target="../media/image33.emf"/><Relationship Id="rId9" Type="http://schemas.openxmlformats.org/officeDocument/2006/relationships/customXml" Target="../ink/ink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emf"/><Relationship Id="rId7" Type="http://schemas.openxmlformats.org/officeDocument/2006/relationships/customXml" Target="../ink/ink20.xm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9.xml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5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4.png"/><Relationship Id="rId5" Type="http://schemas.openxmlformats.org/officeDocument/2006/relationships/image" Target="../media/image11.wmf"/><Relationship Id="rId10" Type="http://schemas.openxmlformats.org/officeDocument/2006/relationships/customXml" Target="../ink/ink3.xml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21.png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0.x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399DE1-5FD3-0D46-9531-92AC5BDD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533400"/>
            <a:ext cx="10109200" cy="186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5C337-8722-3848-AEC1-D4F46142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95600"/>
            <a:ext cx="3352800" cy="269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635EDE-56D0-174D-B421-2B2BE35D5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895600"/>
            <a:ext cx="3400117" cy="269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F9A198-2EC7-8547-A461-640A08A1C21F}"/>
                  </a:ext>
                </a:extLst>
              </p14:cNvPr>
              <p14:cNvContentPartPr/>
              <p14:nvPr/>
            </p14:nvContentPartPr>
            <p14:xfrm>
              <a:off x="7734960" y="1614960"/>
              <a:ext cx="1065600" cy="253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F9A198-2EC7-8547-A461-640A08A1C2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19120" y="1551600"/>
                <a:ext cx="10969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A30353-BE72-AB4F-8F7D-F4172CCD65E8}"/>
                  </a:ext>
                </a:extLst>
              </p14:cNvPr>
              <p14:cNvContentPartPr/>
              <p14:nvPr/>
            </p14:nvContentPartPr>
            <p14:xfrm>
              <a:off x="4350600" y="3096360"/>
              <a:ext cx="468360" cy="102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A30353-BE72-AB4F-8F7D-F4172CCD65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4760" y="3033000"/>
                <a:ext cx="4996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CCD6BF-4815-934D-B773-CD5A8132359E}"/>
                  </a:ext>
                </a:extLst>
              </p14:cNvPr>
              <p14:cNvContentPartPr/>
              <p14:nvPr/>
            </p14:nvContentPartPr>
            <p14:xfrm>
              <a:off x="5470560" y="4501440"/>
              <a:ext cx="165600" cy="120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CCD6BF-4815-934D-B773-CD5A813235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54720" y="4438080"/>
                <a:ext cx="1969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8BAED0-C6A8-2E46-84C2-8EC72E9148A3}"/>
                  </a:ext>
                </a:extLst>
              </p14:cNvPr>
              <p14:cNvContentPartPr/>
              <p14:nvPr/>
            </p14:nvContentPartPr>
            <p14:xfrm>
              <a:off x="4403160" y="5503320"/>
              <a:ext cx="3060720" cy="207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8BAED0-C6A8-2E46-84C2-8EC72E9148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87320" y="5439960"/>
                <a:ext cx="30920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61CD54-34F3-0D4F-816B-AA9A0F869C4E}"/>
                  </a:ext>
                </a:extLst>
              </p14:cNvPr>
              <p14:cNvContentPartPr/>
              <p14:nvPr/>
            </p14:nvContentPartPr>
            <p14:xfrm>
              <a:off x="4213800" y="3482640"/>
              <a:ext cx="2082600" cy="69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61CD54-34F3-0D4F-816B-AA9A0F869C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97960" y="3419280"/>
                <a:ext cx="21139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92C734-AA99-8244-8507-AC526190F716}"/>
                  </a:ext>
                </a:extLst>
              </p14:cNvPr>
              <p14:cNvContentPartPr/>
              <p14:nvPr/>
            </p14:nvContentPartPr>
            <p14:xfrm>
              <a:off x="3377160" y="1194120"/>
              <a:ext cx="7252920" cy="4807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92C734-AA99-8244-8507-AC526190F71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67800" y="1184760"/>
                <a:ext cx="7271640" cy="48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3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399DE1-5FD3-0D46-9531-92AC5BDD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533400"/>
            <a:ext cx="10109200" cy="186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635EDE-56D0-174D-B421-2B2BE35D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71800"/>
            <a:ext cx="3400117" cy="26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9BEC17-0A14-5C49-8082-BDC70195689A}"/>
              </a:ext>
            </a:extLst>
          </p:cNvPr>
          <p:cNvSpPr txBox="1"/>
          <p:nvPr/>
        </p:nvSpPr>
        <p:spPr>
          <a:xfrm>
            <a:off x="4343400" y="2895600"/>
            <a:ext cx="473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A* </a:t>
            </a:r>
            <a:r>
              <a:rPr lang="en-US" sz="2400" dirty="0"/>
              <a:t>is maximum-likelihood estimator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348D0-310E-1247-BA50-3514563E1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933" y="3657600"/>
            <a:ext cx="7620000" cy="236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BDA57-94CD-124E-AA07-AC8DC569C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799" y="2647442"/>
            <a:ext cx="2270505" cy="324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EB186-5F17-5049-BBB7-7FE8C29D3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5667" y="3166764"/>
            <a:ext cx="2236638" cy="567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451F83-48DE-F149-9A72-1303961380AB}"/>
              </a:ext>
            </a:extLst>
          </p:cNvPr>
          <p:cNvSpPr txBox="1"/>
          <p:nvPr/>
        </p:nvSpPr>
        <p:spPr>
          <a:xfrm>
            <a:off x="2743200" y="6248400"/>
            <a:ext cx="7314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But: can show upper bound using this term on </a:t>
            </a:r>
            <a:r>
              <a:rPr lang="en-US" sz="2400" dirty="0" err="1"/>
              <a:t>Pr</a:t>
            </a:r>
            <a:r>
              <a:rPr lang="en-US" sz="2400" dirty="0"/>
              <a:t>[G1</a:t>
            </a:r>
            <a:r>
              <a:rPr lang="en-US" sz="2400" baseline="30000" dirty="0"/>
              <a:t>A</a:t>
            </a:r>
            <a:r>
              <a:rPr lang="en-US" sz="2400" dirty="0"/>
              <a:t>] 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A4427D-486D-D245-B78A-4248EB8890F0}"/>
                  </a:ext>
                </a:extLst>
              </p14:cNvPr>
              <p14:cNvContentPartPr/>
              <p14:nvPr/>
            </p14:nvContentPartPr>
            <p14:xfrm>
              <a:off x="10952280" y="2793600"/>
              <a:ext cx="298080" cy="230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A4427D-486D-D245-B78A-4248EB8890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36440" y="2730240"/>
                <a:ext cx="3294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9B4194-2782-CF48-AA9C-9E3ACE5FB08D}"/>
                  </a:ext>
                </a:extLst>
              </p14:cNvPr>
              <p14:cNvContentPartPr/>
              <p14:nvPr/>
            </p14:nvContentPartPr>
            <p14:xfrm>
              <a:off x="1256040" y="160560"/>
              <a:ext cx="1968480" cy="605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9B4194-2782-CF48-AA9C-9E3ACE5FB0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6680" y="151200"/>
                <a:ext cx="1987200" cy="6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4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C6C7-4166-7F4D-AE95-DA28A0FE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C04A-E2AB-DA44-B421-2BB01AC4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A6222-C2B9-8741-851C-6F2FBE7B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FE930-7F4E-A248-BD31-893986F3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F04B2-40A2-4C44-83D8-755E677A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Understanding frequency analysis efficacy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69E3A-7027-7B4B-AC69-6853CA1D530B}"/>
              </a:ext>
            </a:extLst>
          </p:cNvPr>
          <p:cNvSpPr txBox="1"/>
          <p:nvPr/>
        </p:nvSpPr>
        <p:spPr>
          <a:xfrm>
            <a:off x="5029201" y="2514600"/>
            <a:ext cx="6553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Get representative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Released healthcare data, breach datasets,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to estimate </a:t>
            </a:r>
            <a:r>
              <a:rPr lang="en-US" sz="2400" i="1" dirty="0"/>
              <a:t>p</a:t>
            </a:r>
            <a:r>
              <a:rPr lang="en-US" sz="2400" i="1" baseline="-25000" dirty="0"/>
              <a:t>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Empirical estimator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Machine learning 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Simulate attacks using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 practice attacker can’t expect perfect knowledge of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Give independent dataset to A* to make its own estimate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8E44C-A6B7-544C-BAA0-388C409426B8}"/>
              </a:ext>
            </a:extLst>
          </p:cNvPr>
          <p:cNvSpPr txBox="1"/>
          <p:nvPr/>
        </p:nvSpPr>
        <p:spPr>
          <a:xfrm>
            <a:off x="728133" y="1447800"/>
            <a:ext cx="1017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Analytical approach only gets us so far… how do we analyze effectiveness of A*?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680F4-804F-7743-8185-CFC338FCD9F0}"/>
              </a:ext>
            </a:extLst>
          </p:cNvPr>
          <p:cNvSpPr txBox="1"/>
          <p:nvPr/>
        </p:nvSpPr>
        <p:spPr>
          <a:xfrm>
            <a:off x="728133" y="2057400"/>
            <a:ext cx="5633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 look at it via </a:t>
            </a:r>
            <a:r>
              <a:rPr lang="en-US" sz="2400" b="1" i="1" dirty="0"/>
              <a:t>simulated case studies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E7229-6D59-0641-94DB-92B165A0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3352800" cy="269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D8EE67-8593-204C-9151-95DD2BF6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0" y="3978336"/>
            <a:ext cx="501650" cy="371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E4D046-B4B5-D844-9016-837DBD4C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50" y="4730929"/>
            <a:ext cx="501650" cy="3715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4DE3FF-C9D5-414E-95EA-4C094BCC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435600"/>
            <a:ext cx="501650" cy="37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1E9224-A1BC-DE45-99ED-C0F2514CA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17" y="6172200"/>
            <a:ext cx="493183" cy="4383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B1A0EC-6BAC-144B-952B-998987DF9C1F}"/>
                  </a:ext>
                </a:extLst>
              </p14:cNvPr>
              <p14:cNvContentPartPr/>
              <p14:nvPr/>
            </p14:nvContentPartPr>
            <p14:xfrm>
              <a:off x="7245720" y="5415480"/>
              <a:ext cx="586440" cy="455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B1A0EC-6BAC-144B-952B-998987DF9C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9880" y="5352120"/>
                <a:ext cx="6177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A51B38-7B23-4E46-8127-9D03B29EFE8D}"/>
                  </a:ext>
                </a:extLst>
              </p14:cNvPr>
              <p14:cNvContentPartPr/>
              <p14:nvPr/>
            </p14:nvContentPartPr>
            <p14:xfrm>
              <a:off x="7866720" y="6218640"/>
              <a:ext cx="527040" cy="402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A51B38-7B23-4E46-8127-9D03B29EFE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50880" y="6155280"/>
                <a:ext cx="558360" cy="5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4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FE930-7F4E-A248-BD31-893986F3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E73DE-01F7-8441-8779-85E899F7D7FB}"/>
              </a:ext>
            </a:extLst>
          </p:cNvPr>
          <p:cNvSpPr txBox="1"/>
          <p:nvPr/>
        </p:nvSpPr>
        <p:spPr>
          <a:xfrm>
            <a:off x="762000" y="2438400"/>
            <a:ext cx="661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Non-uniform, small-domain values easy to recover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94E73-858B-0A44-B3D9-DDF6BF677624}"/>
              </a:ext>
            </a:extLst>
          </p:cNvPr>
          <p:cNvSpPr txBox="1"/>
          <p:nvPr/>
        </p:nvSpPr>
        <p:spPr>
          <a:xfrm>
            <a:off x="1143000" y="297180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Bindschaedler</a:t>
            </a:r>
            <a:r>
              <a:rPr lang="en-US" sz="2400" dirty="0"/>
              <a:t> et al. 2018] simulated attacks:  Recovers 100% of DET-encrypted values in hospital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6D814-805F-7542-9CAB-47AE8CF6B9B5}"/>
              </a:ext>
            </a:extLst>
          </p:cNvPr>
          <p:cNvSpPr txBox="1"/>
          <p:nvPr/>
        </p:nvSpPr>
        <p:spPr>
          <a:xfrm>
            <a:off x="7355777" y="3341132"/>
            <a:ext cx="4683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Most columns binary or small number of possibilities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5EEE-F8C4-5C4E-A1FC-3FF7F99E00B8}"/>
              </a:ext>
            </a:extLst>
          </p:cNvPr>
          <p:cNvSpPr txBox="1"/>
          <p:nvPr/>
        </p:nvSpPr>
        <p:spPr>
          <a:xfrm>
            <a:off x="762000" y="4248329"/>
            <a:ext cx="792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More uniform, larger-domain values can be harder to recover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69E3A-7027-7B4B-AC69-6853CA1D530B}"/>
              </a:ext>
            </a:extLst>
          </p:cNvPr>
          <p:cNvSpPr txBox="1"/>
          <p:nvPr/>
        </p:nvSpPr>
        <p:spPr>
          <a:xfrm>
            <a:off x="1143000" y="4814500"/>
            <a:ext cx="510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[Naveed et al. 2016] simulated attacks:  </a:t>
            </a:r>
          </a:p>
          <a:p>
            <a:r>
              <a:rPr lang="en-US" sz="2400" dirty="0"/>
              <a:t>Recovers 10% of DET-encrypted age values in hospital datasets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E3A3D-AF0A-614B-AC9A-280E0260BA0B}"/>
              </a:ext>
            </a:extLst>
          </p:cNvPr>
          <p:cNvSpPr txBox="1"/>
          <p:nvPr/>
        </p:nvSpPr>
        <p:spPr>
          <a:xfrm>
            <a:off x="6705600" y="4814500"/>
            <a:ext cx="510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closer to uniform</a:t>
            </a:r>
          </a:p>
          <a:p>
            <a:r>
              <a:rPr lang="en-US" sz="2400" dirty="0"/>
              <a:t>Good plaintext distribution estimates harder to get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90F9FAA-0F50-4445-8902-2BC8E9D61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Understanding frequency analysis efficacy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E082E-3C13-F84A-8F16-9F8081CE58D0}"/>
              </a:ext>
            </a:extLst>
          </p:cNvPr>
          <p:cNvSpPr txBox="1"/>
          <p:nvPr/>
        </p:nvSpPr>
        <p:spPr>
          <a:xfrm>
            <a:off x="728133" y="1447800"/>
            <a:ext cx="1017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Analytical approach only gets us so far… how do we analyze effectiveness of A*?</a:t>
            </a:r>
          </a:p>
        </p:txBody>
      </p:sp>
    </p:spTree>
    <p:extLst>
      <p:ext uri="{BB962C8B-B14F-4D97-AF65-F5344CB8AC3E}">
        <p14:creationId xmlns:p14="http://schemas.microsoft.com/office/powerpoint/2010/main" val="149901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Deterministic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3837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Chosen-message attacks even more damaging</a:t>
            </a:r>
          </a:p>
          <a:p>
            <a:pPr lvl="1"/>
            <a:r>
              <a:rPr lang="en-US" dirty="0"/>
              <a:t>[Cash, Grubbs, Perry, R. 15], [Zhang, Katz, </a:t>
            </a:r>
            <a:r>
              <a:rPr lang="en-US" dirty="0" err="1"/>
              <a:t>Papamanthou</a:t>
            </a:r>
            <a:r>
              <a:rPr lang="en-US" dirty="0"/>
              <a:t> 16]</a:t>
            </a:r>
          </a:p>
          <a:p>
            <a:r>
              <a:rPr lang="en-US" dirty="0"/>
              <a:t>Randomized encryption can prevent such attacks (stay tuned)</a:t>
            </a:r>
          </a:p>
          <a:p>
            <a:r>
              <a:rPr lang="en-US" dirty="0"/>
              <a:t>First: provide more “isolation” while still deterministic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3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Tweakable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3837"/>
            <a:ext cx="7109602" cy="4525963"/>
          </a:xfrm>
        </p:spPr>
        <p:txBody>
          <a:bodyPr>
            <a:normAutofit/>
          </a:bodyPr>
          <a:lstStyle/>
          <a:p>
            <a:r>
              <a:rPr lang="en-US" dirty="0"/>
              <a:t>One idea is to ”isolate” rows</a:t>
            </a:r>
          </a:p>
          <a:p>
            <a:r>
              <a:rPr lang="en-US" dirty="0"/>
              <a:t>Ex: distinct key per row</a:t>
            </a:r>
          </a:p>
          <a:p>
            <a:pPr lvl="1"/>
            <a:r>
              <a:rPr lang="en-US" dirty="0"/>
              <a:t>Derive using secret key and row identifier</a:t>
            </a:r>
          </a:p>
          <a:p>
            <a:pPr lvl="1"/>
            <a:r>
              <a:rPr lang="en-US" dirty="0"/>
              <a:t>Breaks search functionality, but prevents per-column frequency analysis</a:t>
            </a:r>
          </a:p>
          <a:p>
            <a:r>
              <a:rPr lang="en-US" dirty="0"/>
              <a:t>Realizes a </a:t>
            </a:r>
            <a:r>
              <a:rPr lang="en-US" b="1" i="1" dirty="0"/>
              <a:t>tweakable block cipher   </a:t>
            </a:r>
            <a:r>
              <a:rPr lang="en-US" dirty="0"/>
              <a:t>[</a:t>
            </a:r>
            <a:r>
              <a:rPr lang="en-US" dirty="0" err="1"/>
              <a:t>Liskov</a:t>
            </a:r>
            <a:r>
              <a:rPr lang="en-US" dirty="0"/>
              <a:t>, </a:t>
            </a:r>
            <a:r>
              <a:rPr lang="en-US" dirty="0" err="1"/>
              <a:t>Rivest</a:t>
            </a:r>
            <a:r>
              <a:rPr lang="en-US" dirty="0"/>
              <a:t>, Wagner 2005]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9CA039C9-91BC-C54E-8F13-708622529545}"/>
              </a:ext>
            </a:extLst>
          </p:cNvPr>
          <p:cNvSpPr/>
          <p:nvPr/>
        </p:nvSpPr>
        <p:spPr>
          <a:xfrm>
            <a:off x="8382000" y="137440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BC3CDF5-3BC5-0A4C-996F-0382B620B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23818"/>
              </p:ext>
            </p:extLst>
          </p:nvPr>
        </p:nvGraphicFramePr>
        <p:xfrm>
          <a:off x="7940308" y="255524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4F9CE8C5-1451-484E-AF24-2CD14A46F23F}"/>
              </a:ext>
            </a:extLst>
          </p:cNvPr>
          <p:cNvSpPr/>
          <p:nvPr/>
        </p:nvSpPr>
        <p:spPr>
          <a:xfrm>
            <a:off x="7987567" y="295902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4F5CD9-D987-C14E-9CC5-211A83DCEDD6}"/>
              </a:ext>
            </a:extLst>
          </p:cNvPr>
          <p:cNvSpPr/>
          <p:nvPr/>
        </p:nvSpPr>
        <p:spPr>
          <a:xfrm>
            <a:off x="8999095" y="2959020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D08EFF-BD93-C346-9EC8-4844F6E62438}"/>
              </a:ext>
            </a:extLst>
          </p:cNvPr>
          <p:cNvSpPr/>
          <p:nvPr/>
        </p:nvSpPr>
        <p:spPr>
          <a:xfrm>
            <a:off x="9761095" y="295902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DBC698-EB28-9E46-BD65-9F0D7D10E1D6}"/>
              </a:ext>
            </a:extLst>
          </p:cNvPr>
          <p:cNvSpPr/>
          <p:nvPr/>
        </p:nvSpPr>
        <p:spPr>
          <a:xfrm>
            <a:off x="7987567" y="3324165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E332E-B89C-ED47-8121-4967B540C088}"/>
              </a:ext>
            </a:extLst>
          </p:cNvPr>
          <p:cNvSpPr/>
          <p:nvPr/>
        </p:nvSpPr>
        <p:spPr>
          <a:xfrm>
            <a:off x="8999095" y="3324165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1CF0BD-85DA-DC43-8B97-ECC565395855}"/>
              </a:ext>
            </a:extLst>
          </p:cNvPr>
          <p:cNvSpPr/>
          <p:nvPr/>
        </p:nvSpPr>
        <p:spPr>
          <a:xfrm>
            <a:off x="9761095" y="3324165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6F3347-ADD3-6B42-A383-42DBBCE99675}"/>
              </a:ext>
            </a:extLst>
          </p:cNvPr>
          <p:cNvSpPr/>
          <p:nvPr/>
        </p:nvSpPr>
        <p:spPr>
          <a:xfrm>
            <a:off x="7987567" y="368931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72AEF8-968A-4E42-B586-DC753BC370C1}"/>
              </a:ext>
            </a:extLst>
          </p:cNvPr>
          <p:cNvSpPr/>
          <p:nvPr/>
        </p:nvSpPr>
        <p:spPr>
          <a:xfrm>
            <a:off x="8991599" y="3689310"/>
            <a:ext cx="540895" cy="3492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C2’’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426DBA-0545-9A47-B207-48A5965B229B}"/>
              </a:ext>
            </a:extLst>
          </p:cNvPr>
          <p:cNvSpPr/>
          <p:nvPr/>
        </p:nvSpPr>
        <p:spPr>
          <a:xfrm>
            <a:off x="9753600" y="368931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C3’’</a:t>
            </a:r>
          </a:p>
        </p:txBody>
      </p:sp>
      <p:pic>
        <p:nvPicPr>
          <p:cNvPr id="29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0B982A5B-2C3E-8B49-8C21-AA3BB8ACD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7584" y="1273563"/>
            <a:ext cx="1260475" cy="1145326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58AAD-D2C8-A648-A82F-B91AEFADD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87" y="5638800"/>
            <a:ext cx="5161213" cy="5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Tweakable ciphers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BC58AAD-D2C8-A648-A82F-B91AEFAD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50" y="1206265"/>
            <a:ext cx="3652850" cy="393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0DE90-33EA-E84F-B3B5-4882B0724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816894"/>
            <a:ext cx="4361631" cy="2221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89887-2850-E44B-B93C-0EEF2A723D4F}"/>
              </a:ext>
            </a:extLst>
          </p:cNvPr>
          <p:cNvSpPr txBox="1"/>
          <p:nvPr/>
        </p:nvSpPr>
        <p:spPr>
          <a:xfrm>
            <a:off x="5947592" y="1916668"/>
            <a:ext cx="197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all functions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D9C35-6F5A-E043-9C72-EA574791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50" y="1989667"/>
            <a:ext cx="1638300" cy="228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3D6382-C1DC-8B41-A3A9-CE95460BA0AC}"/>
              </a:ext>
            </a:extLst>
          </p:cNvPr>
          <p:cNvSpPr txBox="1"/>
          <p:nvPr/>
        </p:nvSpPr>
        <p:spPr>
          <a:xfrm>
            <a:off x="5947592" y="2387640"/>
            <a:ext cx="500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that for fixed tweak, function is a permutation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9E7D51-364E-4D43-AFA1-A94D7406B8D7}"/>
              </a:ext>
            </a:extLst>
          </p:cNvPr>
          <p:cNvCxnSpPr>
            <a:stCxn id="8" idx="1"/>
          </p:cNvCxnSpPr>
          <p:nvPr/>
        </p:nvCxnSpPr>
        <p:spPr>
          <a:xfrm flipH="1">
            <a:off x="5105400" y="2101334"/>
            <a:ext cx="842192" cy="28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DC3501-FE93-334C-B974-6BE3E6DA6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572000"/>
            <a:ext cx="7048500" cy="40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B04868-3F57-DA48-B47E-69ABC179AE87}"/>
              </a:ext>
            </a:extLst>
          </p:cNvPr>
          <p:cNvSpPr txBox="1"/>
          <p:nvPr/>
        </p:nvSpPr>
        <p:spPr>
          <a:xfrm>
            <a:off x="914399" y="5655167"/>
            <a:ext cx="7654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Extension of PRP/PRF switching lemma applies here to TPRP</a:t>
            </a:r>
          </a:p>
        </p:txBody>
      </p:sp>
    </p:spTree>
    <p:extLst>
      <p:ext uri="{BB962C8B-B14F-4D97-AF65-F5344CB8AC3E}">
        <p14:creationId xmlns:p14="http://schemas.microsoft.com/office/powerpoint/2010/main" val="388955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287039-DC64-1343-AEAA-400D6961D67B}"/>
              </a:ext>
            </a:extLst>
          </p:cNvPr>
          <p:cNvSpPr/>
          <p:nvPr/>
        </p:nvSpPr>
        <p:spPr>
          <a:xfrm>
            <a:off x="9812468" y="838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395A2-BE74-8141-BFA7-050F76421641}"/>
              </a:ext>
            </a:extLst>
          </p:cNvPr>
          <p:cNvSpPr/>
          <p:nvPr/>
        </p:nvSpPr>
        <p:spPr>
          <a:xfrm>
            <a:off x="8610600" y="76200"/>
            <a:ext cx="190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5536F4-595B-E847-A002-32BE6CD3F7E9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022812" y="6667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1F661D-8C2B-9140-8380-F133E93A7F0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8844501" y="550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1FFD3D0-9478-124D-9DD5-7748B118AD7E}"/>
              </a:ext>
            </a:extLst>
          </p:cNvPr>
          <p:cNvSpPr/>
          <p:nvPr/>
        </p:nvSpPr>
        <p:spPr>
          <a:xfrm>
            <a:off x="10002968" y="1714500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AA66-5A9A-3942-98FA-CEC0F1F15B6D}"/>
              </a:ext>
            </a:extLst>
          </p:cNvPr>
          <p:cNvCxnSpPr/>
          <p:nvPr/>
        </p:nvCxnSpPr>
        <p:spPr>
          <a:xfrm rot="10800000" flipV="1">
            <a:off x="8936168" y="495300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341B23-7876-1A44-B786-E8DF4D2659C2}"/>
              </a:ext>
            </a:extLst>
          </p:cNvPr>
          <p:cNvCxnSpPr/>
          <p:nvPr/>
        </p:nvCxnSpPr>
        <p:spPr>
          <a:xfrm rot="5400000">
            <a:off x="10060912" y="21899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8B5491-A8A2-C343-A278-E7CAFB5C31A0}"/>
              </a:ext>
            </a:extLst>
          </p:cNvPr>
          <p:cNvCxnSpPr/>
          <p:nvPr/>
        </p:nvCxnSpPr>
        <p:spPr>
          <a:xfrm rot="5400000">
            <a:off x="10060912" y="1580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0400FC-5986-9840-87FB-07994B49BB17}"/>
              </a:ext>
            </a:extLst>
          </p:cNvPr>
          <p:cNvCxnSpPr/>
          <p:nvPr/>
        </p:nvCxnSpPr>
        <p:spPr>
          <a:xfrm rot="5400000">
            <a:off x="8440074" y="1789906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FA6A92E-7E1B-FA45-8B39-03568ECD7420}"/>
              </a:ext>
            </a:extLst>
          </p:cNvPr>
          <p:cNvSpPr/>
          <p:nvPr/>
        </p:nvSpPr>
        <p:spPr>
          <a:xfrm>
            <a:off x="9812468" y="29337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51F07A-CB39-1944-9C46-2B8BD9031E9A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022812" y="27622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8CF288-CA77-1143-9726-AE3223033790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8844501" y="26459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7D30815-B26F-4947-A189-FA5C6DAC4CF9}"/>
              </a:ext>
            </a:extLst>
          </p:cNvPr>
          <p:cNvSpPr/>
          <p:nvPr/>
        </p:nvSpPr>
        <p:spPr>
          <a:xfrm>
            <a:off x="10002968" y="38100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0DDC7-01C5-C240-B612-7A7DBA2F6339}"/>
              </a:ext>
            </a:extLst>
          </p:cNvPr>
          <p:cNvCxnSpPr/>
          <p:nvPr/>
        </p:nvCxnSpPr>
        <p:spPr>
          <a:xfrm rot="10800000" flipV="1">
            <a:off x="8936168" y="25908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A3FB12-0307-1341-8AAB-6EAFDDED1EF4}"/>
              </a:ext>
            </a:extLst>
          </p:cNvPr>
          <p:cNvCxnSpPr/>
          <p:nvPr/>
        </p:nvCxnSpPr>
        <p:spPr>
          <a:xfrm rot="5400000">
            <a:off x="10060912" y="42854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8DD9D5-FEBA-5D40-B56E-4F9B884066EF}"/>
              </a:ext>
            </a:extLst>
          </p:cNvPr>
          <p:cNvCxnSpPr/>
          <p:nvPr/>
        </p:nvCxnSpPr>
        <p:spPr>
          <a:xfrm rot="5400000">
            <a:off x="10060912" y="3675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B60D07-D3DD-7945-B570-0B6C62414A9B}"/>
              </a:ext>
            </a:extLst>
          </p:cNvPr>
          <p:cNvCxnSpPr/>
          <p:nvPr/>
        </p:nvCxnSpPr>
        <p:spPr>
          <a:xfrm rot="5400000">
            <a:off x="8440074" y="38854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2D4C6-60C4-2A47-BADC-FF402677F319}"/>
              </a:ext>
            </a:extLst>
          </p:cNvPr>
          <p:cNvSpPr/>
          <p:nvPr/>
        </p:nvSpPr>
        <p:spPr>
          <a:xfrm>
            <a:off x="8697356" y="2209800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B2380A-6407-104F-A547-822636402F99}"/>
              </a:ext>
            </a:extLst>
          </p:cNvPr>
          <p:cNvSpPr/>
          <p:nvPr/>
        </p:nvSpPr>
        <p:spPr>
          <a:xfrm>
            <a:off x="8707568" y="4295733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1C7E3E-0A04-AA43-9831-B58378652C2D}"/>
              </a:ext>
            </a:extLst>
          </p:cNvPr>
          <p:cNvSpPr/>
          <p:nvPr/>
        </p:nvSpPr>
        <p:spPr>
          <a:xfrm>
            <a:off x="9812468" y="49911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12B14D-D706-6742-BA40-3BD214B3C910}"/>
              </a:ext>
            </a:extLst>
          </p:cNvPr>
          <p:cNvCxnSpPr>
            <a:endCxn id="24" idx="0"/>
          </p:cNvCxnSpPr>
          <p:nvPr/>
        </p:nvCxnSpPr>
        <p:spPr>
          <a:xfrm rot="5400000">
            <a:off x="10022812" y="48196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FE011B-1EC5-F546-9D74-3A369BBC95BC}"/>
              </a:ext>
            </a:extLst>
          </p:cNvPr>
          <p:cNvCxnSpPr>
            <a:endCxn id="27" idx="1"/>
          </p:cNvCxnSpPr>
          <p:nvPr/>
        </p:nvCxnSpPr>
        <p:spPr>
          <a:xfrm rot="16200000" flipH="1">
            <a:off x="8844501" y="47033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D1BF4FD-EFC7-7140-91D6-D74AC6D1622F}"/>
              </a:ext>
            </a:extLst>
          </p:cNvPr>
          <p:cNvSpPr/>
          <p:nvPr/>
        </p:nvSpPr>
        <p:spPr>
          <a:xfrm>
            <a:off x="10002968" y="58674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351B65-AD1E-4C47-B495-1F0A755730BB}"/>
              </a:ext>
            </a:extLst>
          </p:cNvPr>
          <p:cNvCxnSpPr/>
          <p:nvPr/>
        </p:nvCxnSpPr>
        <p:spPr>
          <a:xfrm rot="10800000" flipV="1">
            <a:off x="8936168" y="46482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311A9D-1385-8447-A4E2-67E8489B7EE2}"/>
              </a:ext>
            </a:extLst>
          </p:cNvPr>
          <p:cNvCxnSpPr/>
          <p:nvPr/>
        </p:nvCxnSpPr>
        <p:spPr>
          <a:xfrm rot="5400000">
            <a:off x="10060912" y="6342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EE33B3-5900-8D4D-87EA-4423707AE436}"/>
              </a:ext>
            </a:extLst>
          </p:cNvPr>
          <p:cNvCxnSpPr/>
          <p:nvPr/>
        </p:nvCxnSpPr>
        <p:spPr>
          <a:xfrm rot="5400000">
            <a:off x="10060912" y="57332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7392E2-5915-4C42-B7F3-88E8AD6BF64D}"/>
              </a:ext>
            </a:extLst>
          </p:cNvPr>
          <p:cNvCxnSpPr/>
          <p:nvPr/>
        </p:nvCxnSpPr>
        <p:spPr>
          <a:xfrm rot="5400000">
            <a:off x="8440074" y="59428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68CDF82-0877-7143-A2A1-33695863CDC1}"/>
              </a:ext>
            </a:extLst>
          </p:cNvPr>
          <p:cNvSpPr/>
          <p:nvPr/>
        </p:nvSpPr>
        <p:spPr>
          <a:xfrm>
            <a:off x="8712603" y="6448470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L3              R3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FD8A1B-B1AD-CA46-AF6C-36A475BDA54A}"/>
              </a:ext>
            </a:extLst>
          </p:cNvPr>
          <p:cNvCxnSpPr>
            <a:cxnSpLocks/>
          </p:cNvCxnSpPr>
          <p:nvPr/>
        </p:nvCxnSpPr>
        <p:spPr>
          <a:xfrm flipH="1">
            <a:off x="10613362" y="11430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18D9A5-F178-C84D-95A7-B91E42D09CD2}"/>
              </a:ext>
            </a:extLst>
          </p:cNvPr>
          <p:cNvSpPr txBox="1"/>
          <p:nvPr/>
        </p:nvSpPr>
        <p:spPr>
          <a:xfrm>
            <a:off x="11031668" y="92606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&lt;1&gt; || 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006E74-A94B-4A46-9539-E9EAA303D5BF}"/>
              </a:ext>
            </a:extLst>
          </p:cNvPr>
          <p:cNvCxnSpPr>
            <a:cxnSpLocks/>
          </p:cNvCxnSpPr>
          <p:nvPr/>
        </p:nvCxnSpPr>
        <p:spPr>
          <a:xfrm flipH="1">
            <a:off x="10614244" y="32004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C4AAF6-03F5-3141-9A19-2B61E1247205}"/>
              </a:ext>
            </a:extLst>
          </p:cNvPr>
          <p:cNvSpPr txBox="1"/>
          <p:nvPr/>
        </p:nvSpPr>
        <p:spPr>
          <a:xfrm>
            <a:off x="11032550" y="298346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&lt;2&gt; || 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B2ACF5-E007-DF43-BF33-52716DF663D2}"/>
              </a:ext>
            </a:extLst>
          </p:cNvPr>
          <p:cNvCxnSpPr>
            <a:cxnSpLocks/>
          </p:cNvCxnSpPr>
          <p:nvPr/>
        </p:nvCxnSpPr>
        <p:spPr>
          <a:xfrm flipH="1">
            <a:off x="10574468" y="52578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E1920B-D99C-914B-B703-319E87A38559}"/>
              </a:ext>
            </a:extLst>
          </p:cNvPr>
          <p:cNvSpPr txBox="1"/>
          <p:nvPr/>
        </p:nvSpPr>
        <p:spPr>
          <a:xfrm>
            <a:off x="10992774" y="5105400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&lt;3&gt; || T</a:t>
            </a:r>
          </a:p>
          <a:p>
            <a:endParaRPr lang="en-US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  <a:p>
            <a:r>
              <a:rPr lang="en-US" sz="2400" dirty="0"/>
              <a:t>	(analysis via extension of previous proof)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8DB0DA-F93E-3A47-8E77-8B8E0EB396BF}"/>
              </a:ext>
            </a:extLst>
          </p:cNvPr>
          <p:cNvSpPr txBox="1"/>
          <p:nvPr/>
        </p:nvSpPr>
        <p:spPr>
          <a:xfrm>
            <a:off x="609600" y="2662535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</p:spTree>
    <p:extLst>
      <p:ext uri="{BB962C8B-B14F-4D97-AF65-F5344CB8AC3E}">
        <p14:creationId xmlns:p14="http://schemas.microsoft.com/office/powerpoint/2010/main" val="375426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4" grpId="0" animBg="1"/>
      <p:bldP spid="17" grpId="0" animBg="1"/>
      <p:bldP spid="22" grpId="0"/>
      <p:bldP spid="23" grpId="0"/>
      <p:bldP spid="24" grpId="0" animBg="1"/>
      <p:bldP spid="27" grpId="0" animBg="1"/>
      <p:bldP spid="32" grpId="0"/>
      <p:bldP spid="34" grpId="0"/>
      <p:bldP spid="36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F48A24-54CE-6641-A2FA-0F5E8646F68E}"/>
              </a:ext>
            </a:extLst>
          </p:cNvPr>
          <p:cNvGrpSpPr/>
          <p:nvPr/>
        </p:nvGrpSpPr>
        <p:grpSpPr>
          <a:xfrm>
            <a:off x="1443082" y="5181600"/>
            <a:ext cx="762000" cy="533400"/>
            <a:chOff x="3810000" y="3007886"/>
            <a:chExt cx="762000" cy="5334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8A362A6-D51E-934E-8F72-5C057F9739CE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E2968E-BBC5-824C-9DF2-A13D387D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C4CF3F1-0E37-ED47-8270-C3B754C03B9B}"/>
              </a:ext>
            </a:extLst>
          </p:cNvPr>
          <p:cNvSpPr txBox="1"/>
          <p:nvPr/>
        </p:nvSpPr>
        <p:spPr>
          <a:xfrm>
            <a:off x="838200" y="478149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52" name="Group 36">
            <a:extLst>
              <a:ext uri="{FF2B5EF4-FFF2-40B4-BE49-F238E27FC236}">
                <a16:creationId xmlns:a16="http://schemas.microsoft.com/office/drawing/2014/main" id="{BCB71BCC-5A6B-A544-8F2F-330BE3CD464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02045" y="4692650"/>
            <a:ext cx="193675" cy="488950"/>
            <a:chOff x="3113" y="1639"/>
            <a:chExt cx="122" cy="308"/>
          </a:xfrm>
        </p:grpSpPr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F5E901E-6FB8-024C-8D4B-B915024E6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38">
              <a:extLst>
                <a:ext uri="{FF2B5EF4-FFF2-40B4-BE49-F238E27FC236}">
                  <a16:creationId xmlns:a16="http://schemas.microsoft.com/office/drawing/2014/main" id="{C4C1480D-4A3F-074C-AC4E-950CFBFD2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133289D9-FD32-194C-B08F-5CC965BDD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FE03D8-D758-344A-B89C-58DC55156805}"/>
              </a:ext>
            </a:extLst>
          </p:cNvPr>
          <p:cNvCxnSpPr>
            <a:endCxn id="54" idx="2"/>
          </p:cNvCxnSpPr>
          <p:nvPr/>
        </p:nvCxnSpPr>
        <p:spPr>
          <a:xfrm flipV="1">
            <a:off x="1214482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546AFB8-A5AB-5F47-B469-CFE90451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81400"/>
            <a:ext cx="2933700" cy="3048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39BFA7-D066-1048-9D1B-F7EE0BC80C63}"/>
              </a:ext>
            </a:extLst>
          </p:cNvPr>
          <p:cNvCxnSpPr/>
          <p:nvPr/>
        </p:nvCxnSpPr>
        <p:spPr>
          <a:xfrm>
            <a:off x="1792853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0980E2F-1451-9347-A4FF-6F345676D414}"/>
              </a:ext>
            </a:extLst>
          </p:cNvPr>
          <p:cNvSpPr txBox="1"/>
          <p:nvPr/>
        </p:nvSpPr>
        <p:spPr>
          <a:xfrm>
            <a:off x="1600200" y="431165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545BE1-2101-E243-B13C-A2B44D29B4D9}"/>
              </a:ext>
            </a:extLst>
          </p:cNvPr>
          <p:cNvGrpSpPr/>
          <p:nvPr/>
        </p:nvGrpSpPr>
        <p:grpSpPr>
          <a:xfrm>
            <a:off x="3581400" y="5181600"/>
            <a:ext cx="762000" cy="533400"/>
            <a:chOff x="3810000" y="3007886"/>
            <a:chExt cx="762000" cy="5334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CA3F4A-8E9C-6743-8033-8F907753F8E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65E197-D3CD-7047-95DF-FBB230D02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A63977A-D32D-CE4E-8A18-F8619B458640}"/>
              </a:ext>
            </a:extLst>
          </p:cNvPr>
          <p:cNvSpPr txBox="1"/>
          <p:nvPr/>
        </p:nvSpPr>
        <p:spPr>
          <a:xfrm>
            <a:off x="2667000" y="4781490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   1 </a:t>
            </a:r>
          </a:p>
        </p:txBody>
      </p:sp>
      <p:grpSp>
        <p:nvGrpSpPr>
          <p:cNvPr id="64" name="Group 36">
            <a:extLst>
              <a:ext uri="{FF2B5EF4-FFF2-40B4-BE49-F238E27FC236}">
                <a16:creationId xmlns:a16="http://schemas.microsoft.com/office/drawing/2014/main" id="{C7B20C82-F912-9A42-A717-BB207A56F59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840363" y="4692650"/>
            <a:ext cx="193675" cy="488950"/>
            <a:chOff x="3113" y="1639"/>
            <a:chExt cx="122" cy="308"/>
          </a:xfrm>
        </p:grpSpPr>
        <p:sp>
          <p:nvSpPr>
            <p:cNvPr id="65" name="Line 37">
              <a:extLst>
                <a:ext uri="{FF2B5EF4-FFF2-40B4-BE49-F238E27FC236}">
                  <a16:creationId xmlns:a16="http://schemas.microsoft.com/office/drawing/2014/main" id="{292780B2-2D6D-FB49-A6D4-8787F9A0E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4DCFD98C-3529-B04D-86FB-2276E67A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39">
              <a:extLst>
                <a:ext uri="{FF2B5EF4-FFF2-40B4-BE49-F238E27FC236}">
                  <a16:creationId xmlns:a16="http://schemas.microsoft.com/office/drawing/2014/main" id="{5369C30D-9AB3-E248-BB79-D16F44756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6363BF-295A-964B-8E15-5849C54C92CF}"/>
              </a:ext>
            </a:extLst>
          </p:cNvPr>
          <p:cNvCxnSpPr>
            <a:endCxn id="66" idx="2"/>
          </p:cNvCxnSpPr>
          <p:nvPr/>
        </p:nvCxnSpPr>
        <p:spPr>
          <a:xfrm flipV="1">
            <a:off x="3352800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099891-08CB-0744-AA03-C4596B006211}"/>
              </a:ext>
            </a:extLst>
          </p:cNvPr>
          <p:cNvCxnSpPr/>
          <p:nvPr/>
        </p:nvCxnSpPr>
        <p:spPr>
          <a:xfrm>
            <a:off x="3931171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CEC234-FE10-3141-ADDF-445A2893BA3F}"/>
              </a:ext>
            </a:extLst>
          </p:cNvPr>
          <p:cNvSpPr txBox="1"/>
          <p:nvPr/>
        </p:nvSpPr>
        <p:spPr>
          <a:xfrm>
            <a:off x="3556749" y="431165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  1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D14393D-09A3-6E4F-BF81-D2F17AE98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895850"/>
            <a:ext cx="177800" cy="177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A830DB4-F066-7749-851E-FADC18C8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47" y="4438650"/>
            <a:ext cx="177800" cy="1778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307547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53C4CC-EDAB-3144-8097-35DC816CC224}"/>
              </a:ext>
            </a:extLst>
          </p:cNvPr>
          <p:cNvSpPr txBox="1"/>
          <p:nvPr/>
        </p:nvSpPr>
        <p:spPr>
          <a:xfrm>
            <a:off x="609600" y="2662535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</p:spTree>
    <p:extLst>
      <p:ext uri="{BB962C8B-B14F-4D97-AF65-F5344CB8AC3E}">
        <p14:creationId xmlns:p14="http://schemas.microsoft.com/office/powerpoint/2010/main" val="224249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9" grpId="0"/>
      <p:bldP spid="63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Block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Deterministic encryption</a:t>
            </a:r>
          </a:p>
          <a:p>
            <a:pPr lvl="1"/>
            <a:r>
              <a:rPr lang="en-US" dirty="0"/>
              <a:t>Frequency analysis attacks</a:t>
            </a:r>
          </a:p>
          <a:p>
            <a:r>
              <a:rPr lang="en-US" dirty="0"/>
              <a:t>Tweakable block ciphers</a:t>
            </a:r>
          </a:p>
          <a:p>
            <a:pPr lvl="1"/>
            <a:r>
              <a:rPr lang="en-US" dirty="0"/>
              <a:t>Tweaking </a:t>
            </a:r>
            <a:r>
              <a:rPr lang="en-US" dirty="0" err="1"/>
              <a:t>Luby-Rackoff</a:t>
            </a:r>
            <a:endParaRPr lang="en-US" dirty="0"/>
          </a:p>
          <a:p>
            <a:pPr lvl="1"/>
            <a:r>
              <a:rPr lang="en-US" dirty="0"/>
              <a:t>LRW construction</a:t>
            </a:r>
          </a:p>
          <a:p>
            <a:pPr lvl="1"/>
            <a:r>
              <a:rPr lang="en-US" dirty="0"/>
              <a:t>XE construction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0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F48A24-54CE-6641-A2FA-0F5E8646F68E}"/>
              </a:ext>
            </a:extLst>
          </p:cNvPr>
          <p:cNvGrpSpPr/>
          <p:nvPr/>
        </p:nvGrpSpPr>
        <p:grpSpPr>
          <a:xfrm>
            <a:off x="1443082" y="5181600"/>
            <a:ext cx="762000" cy="533400"/>
            <a:chOff x="3810000" y="3007886"/>
            <a:chExt cx="762000" cy="5334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8A362A6-D51E-934E-8F72-5C057F9739CE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E2968E-BBC5-824C-9DF2-A13D387D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C4CF3F1-0E37-ED47-8270-C3B754C03B9B}"/>
              </a:ext>
            </a:extLst>
          </p:cNvPr>
          <p:cNvSpPr txBox="1"/>
          <p:nvPr/>
        </p:nvSpPr>
        <p:spPr>
          <a:xfrm>
            <a:off x="838200" y="478149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52" name="Group 36">
            <a:extLst>
              <a:ext uri="{FF2B5EF4-FFF2-40B4-BE49-F238E27FC236}">
                <a16:creationId xmlns:a16="http://schemas.microsoft.com/office/drawing/2014/main" id="{BCB71BCC-5A6B-A544-8F2F-330BE3CD464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02045" y="4692650"/>
            <a:ext cx="193675" cy="488950"/>
            <a:chOff x="3113" y="1639"/>
            <a:chExt cx="122" cy="308"/>
          </a:xfrm>
        </p:grpSpPr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F5E901E-6FB8-024C-8D4B-B915024E6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38">
              <a:extLst>
                <a:ext uri="{FF2B5EF4-FFF2-40B4-BE49-F238E27FC236}">
                  <a16:creationId xmlns:a16="http://schemas.microsoft.com/office/drawing/2014/main" id="{C4C1480D-4A3F-074C-AC4E-950CFBFD2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133289D9-FD32-194C-B08F-5CC965BDD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FE03D8-D758-344A-B89C-58DC55156805}"/>
              </a:ext>
            </a:extLst>
          </p:cNvPr>
          <p:cNvCxnSpPr>
            <a:endCxn id="54" idx="2"/>
          </p:cNvCxnSpPr>
          <p:nvPr/>
        </p:nvCxnSpPr>
        <p:spPr>
          <a:xfrm flipV="1">
            <a:off x="1214482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546AFB8-A5AB-5F47-B469-CFE90451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49650"/>
            <a:ext cx="2933700" cy="3048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39BFA7-D066-1048-9D1B-F7EE0BC80C63}"/>
              </a:ext>
            </a:extLst>
          </p:cNvPr>
          <p:cNvCxnSpPr/>
          <p:nvPr/>
        </p:nvCxnSpPr>
        <p:spPr>
          <a:xfrm>
            <a:off x="1792853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0980E2F-1451-9347-A4FF-6F345676D414}"/>
              </a:ext>
            </a:extLst>
          </p:cNvPr>
          <p:cNvSpPr txBox="1"/>
          <p:nvPr/>
        </p:nvSpPr>
        <p:spPr>
          <a:xfrm>
            <a:off x="1600200" y="431165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545BE1-2101-E243-B13C-A2B44D29B4D9}"/>
              </a:ext>
            </a:extLst>
          </p:cNvPr>
          <p:cNvGrpSpPr/>
          <p:nvPr/>
        </p:nvGrpSpPr>
        <p:grpSpPr>
          <a:xfrm>
            <a:off x="3581400" y="5181600"/>
            <a:ext cx="762000" cy="533400"/>
            <a:chOff x="3810000" y="3007886"/>
            <a:chExt cx="762000" cy="5334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CA3F4A-8E9C-6743-8033-8F907753F8E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65E197-D3CD-7047-95DF-FBB230D02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A63977A-D32D-CE4E-8A18-F8619B458640}"/>
              </a:ext>
            </a:extLst>
          </p:cNvPr>
          <p:cNvSpPr txBox="1"/>
          <p:nvPr/>
        </p:nvSpPr>
        <p:spPr>
          <a:xfrm>
            <a:off x="2667000" y="4781490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   1 </a:t>
            </a:r>
          </a:p>
        </p:txBody>
      </p:sp>
      <p:grpSp>
        <p:nvGrpSpPr>
          <p:cNvPr id="64" name="Group 36">
            <a:extLst>
              <a:ext uri="{FF2B5EF4-FFF2-40B4-BE49-F238E27FC236}">
                <a16:creationId xmlns:a16="http://schemas.microsoft.com/office/drawing/2014/main" id="{C7B20C82-F912-9A42-A717-BB207A56F59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840363" y="4692650"/>
            <a:ext cx="193675" cy="488950"/>
            <a:chOff x="3113" y="1639"/>
            <a:chExt cx="122" cy="308"/>
          </a:xfrm>
        </p:grpSpPr>
        <p:sp>
          <p:nvSpPr>
            <p:cNvPr id="65" name="Line 37">
              <a:extLst>
                <a:ext uri="{FF2B5EF4-FFF2-40B4-BE49-F238E27FC236}">
                  <a16:creationId xmlns:a16="http://schemas.microsoft.com/office/drawing/2014/main" id="{292780B2-2D6D-FB49-A6D4-8787F9A0E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4DCFD98C-3529-B04D-86FB-2276E67A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39">
              <a:extLst>
                <a:ext uri="{FF2B5EF4-FFF2-40B4-BE49-F238E27FC236}">
                  <a16:creationId xmlns:a16="http://schemas.microsoft.com/office/drawing/2014/main" id="{5369C30D-9AB3-E248-BB79-D16F44756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6363BF-295A-964B-8E15-5849C54C92CF}"/>
              </a:ext>
            </a:extLst>
          </p:cNvPr>
          <p:cNvCxnSpPr>
            <a:endCxn id="66" idx="2"/>
          </p:cNvCxnSpPr>
          <p:nvPr/>
        </p:nvCxnSpPr>
        <p:spPr>
          <a:xfrm flipV="1">
            <a:off x="3352800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099891-08CB-0744-AA03-C4596B006211}"/>
              </a:ext>
            </a:extLst>
          </p:cNvPr>
          <p:cNvCxnSpPr/>
          <p:nvPr/>
        </p:nvCxnSpPr>
        <p:spPr>
          <a:xfrm>
            <a:off x="3931171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CEC234-FE10-3141-ADDF-445A2893BA3F}"/>
              </a:ext>
            </a:extLst>
          </p:cNvPr>
          <p:cNvSpPr txBox="1"/>
          <p:nvPr/>
        </p:nvSpPr>
        <p:spPr>
          <a:xfrm>
            <a:off x="3556749" y="431165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  1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D14393D-09A3-6E4F-BF81-D2F17AE98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895850"/>
            <a:ext cx="177800" cy="177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A830DB4-F066-7749-851E-FADC18C8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47" y="4438650"/>
            <a:ext cx="177800" cy="1778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5146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304372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32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5146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304372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BFC0575-19FB-A44D-9E75-436C62BD6A4A}"/>
              </a:ext>
            </a:extLst>
          </p:cNvPr>
          <p:cNvSpPr txBox="1"/>
          <p:nvPr/>
        </p:nvSpPr>
        <p:spPr>
          <a:xfrm>
            <a:off x="2038685" y="3984283"/>
            <a:ext cx="3977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does this work? </a:t>
            </a:r>
          </a:p>
          <a:p>
            <a:r>
              <a:rPr lang="en-US" sz="2400" dirty="0"/>
              <a:t>Intuition: For all M,T and M’,T’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F6B0714-A3A7-8142-97A2-AD8AE9E4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485" y="4928745"/>
            <a:ext cx="3670300" cy="2794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1D00ECC-B658-824E-A5CA-EE0C5FFF119D}"/>
              </a:ext>
            </a:extLst>
          </p:cNvPr>
          <p:cNvSpPr txBox="1"/>
          <p:nvPr/>
        </p:nvSpPr>
        <p:spPr>
          <a:xfrm>
            <a:off x="2038685" y="5291548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small </a:t>
            </a:r>
          </a:p>
        </p:txBody>
      </p:sp>
    </p:spTree>
    <p:extLst>
      <p:ext uri="{BB962C8B-B14F-4D97-AF65-F5344CB8AC3E}">
        <p14:creationId xmlns:p14="http://schemas.microsoft.com/office/powerpoint/2010/main" val="12002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Analysis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C804D4-91F3-EE44-8B80-B7098692F23C}"/>
              </a:ext>
            </a:extLst>
          </p:cNvPr>
          <p:cNvGrpSpPr/>
          <p:nvPr/>
        </p:nvGrpSpPr>
        <p:grpSpPr>
          <a:xfrm>
            <a:off x="1519282" y="2990910"/>
            <a:ext cx="762000" cy="533400"/>
            <a:chOff x="3810000" y="3007886"/>
            <a:chExt cx="762000" cy="5334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A3ED554-BE5B-7F42-919E-E9CC8B0AB45A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297B6363-843F-D34B-A43F-DFE88EAC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CB498EF1-4A72-2844-A015-134B2D17F09B}"/>
              </a:ext>
            </a:extLst>
          </p:cNvPr>
          <p:cNvSpPr txBox="1"/>
          <p:nvPr/>
        </p:nvSpPr>
        <p:spPr>
          <a:xfrm>
            <a:off x="914400" y="259080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95" name="Group 36">
            <a:extLst>
              <a:ext uri="{FF2B5EF4-FFF2-40B4-BE49-F238E27FC236}">
                <a16:creationId xmlns:a16="http://schemas.microsoft.com/office/drawing/2014/main" id="{05118B3E-65BF-5748-B8DB-0D729D7F4ED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99752" y="1891328"/>
            <a:ext cx="193675" cy="488950"/>
            <a:chOff x="3113" y="1639"/>
            <a:chExt cx="122" cy="308"/>
          </a:xfrm>
        </p:grpSpPr>
        <p:sp>
          <p:nvSpPr>
            <p:cNvPr id="96" name="Line 37">
              <a:extLst>
                <a:ext uri="{FF2B5EF4-FFF2-40B4-BE49-F238E27FC236}">
                  <a16:creationId xmlns:a16="http://schemas.microsoft.com/office/drawing/2014/main" id="{51FB1081-6172-054D-BD07-23F5B08A4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8E6BA36A-73BD-E14C-99FD-71711B784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Line 39">
              <a:extLst>
                <a:ext uri="{FF2B5EF4-FFF2-40B4-BE49-F238E27FC236}">
                  <a16:creationId xmlns:a16="http://schemas.microsoft.com/office/drawing/2014/main" id="{0FADB16C-A273-9540-9969-544FEE97B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4372588-B353-FC43-9EE6-A71E61D9419B}"/>
              </a:ext>
            </a:extLst>
          </p:cNvPr>
          <p:cNvCxnSpPr>
            <a:endCxn id="97" idx="2"/>
          </p:cNvCxnSpPr>
          <p:nvPr/>
        </p:nvCxnSpPr>
        <p:spPr>
          <a:xfrm flipV="1">
            <a:off x="6912189" y="218422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E266B3-D690-2642-9A2B-66C19471DCDD}"/>
              </a:ext>
            </a:extLst>
          </p:cNvPr>
          <p:cNvCxnSpPr/>
          <p:nvPr/>
        </p:nvCxnSpPr>
        <p:spPr>
          <a:xfrm>
            <a:off x="7496590" y="2858719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626A8A-541D-C24D-8E3B-597907F63B2C}"/>
              </a:ext>
            </a:extLst>
          </p:cNvPr>
          <p:cNvSpPr txBox="1"/>
          <p:nvPr/>
        </p:nvSpPr>
        <p:spPr>
          <a:xfrm>
            <a:off x="1676400" y="121920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211579A-C09D-5B4C-BD03-5EB77DB28EB0}"/>
              </a:ext>
            </a:extLst>
          </p:cNvPr>
          <p:cNvGrpSpPr/>
          <p:nvPr/>
        </p:nvGrpSpPr>
        <p:grpSpPr>
          <a:xfrm>
            <a:off x="1519282" y="1968560"/>
            <a:ext cx="762000" cy="533400"/>
            <a:chOff x="3810000" y="3007886"/>
            <a:chExt cx="762000" cy="53340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7A1EEE4-73F8-BE47-91CA-963324B6518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529F051-8C12-2949-8D76-635D7ADE2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0A7D499-45EF-EB4F-8525-753265B85D7F}"/>
              </a:ext>
            </a:extLst>
          </p:cNvPr>
          <p:cNvCxnSpPr/>
          <p:nvPr/>
        </p:nvCxnSpPr>
        <p:spPr>
          <a:xfrm>
            <a:off x="1869053" y="157486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A0893E2-9A9F-CF45-B602-2D4C99C67B38}"/>
              </a:ext>
            </a:extLst>
          </p:cNvPr>
          <p:cNvSpPr txBox="1"/>
          <p:nvPr/>
        </p:nvSpPr>
        <p:spPr>
          <a:xfrm>
            <a:off x="5980867" y="155477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C44E282-2B8E-9A45-9259-EDE03DD71DD9}"/>
              </a:ext>
            </a:extLst>
          </p:cNvPr>
          <p:cNvGrpSpPr/>
          <p:nvPr/>
        </p:nvGrpSpPr>
        <p:grpSpPr>
          <a:xfrm>
            <a:off x="5823749" y="2304138"/>
            <a:ext cx="762000" cy="533400"/>
            <a:chOff x="3810000" y="3007886"/>
            <a:chExt cx="762000" cy="5334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0C4E10-DC01-B946-B947-AA1E1F0F16B2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4A87006-6308-5641-B323-457D4903B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8C22C16-C56A-6F49-877F-B8460A36B307}"/>
              </a:ext>
            </a:extLst>
          </p:cNvPr>
          <p:cNvCxnSpPr/>
          <p:nvPr/>
        </p:nvCxnSpPr>
        <p:spPr>
          <a:xfrm>
            <a:off x="6173520" y="191043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C414329-14D9-034A-BC71-F80BB39E6B99}"/>
              </a:ext>
            </a:extLst>
          </p:cNvPr>
          <p:cNvGrpSpPr/>
          <p:nvPr/>
        </p:nvGrpSpPr>
        <p:grpSpPr>
          <a:xfrm>
            <a:off x="7146819" y="2316778"/>
            <a:ext cx="762000" cy="533400"/>
            <a:chOff x="3810000" y="3007886"/>
            <a:chExt cx="762000" cy="5334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69664F4-7BF9-FC43-986F-39837EDEA12B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622E0AC-35C1-A64C-B965-1BF2FFD7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D6D7F00-E4C0-0D4A-8028-D22901A1BC28}"/>
              </a:ext>
            </a:extLst>
          </p:cNvPr>
          <p:cNvCxnSpPr/>
          <p:nvPr/>
        </p:nvCxnSpPr>
        <p:spPr>
          <a:xfrm>
            <a:off x="7496590" y="192307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7814ABD-4371-0F41-A2D5-C7A94D26CE1B}"/>
              </a:ext>
            </a:extLst>
          </p:cNvPr>
          <p:cNvSpPr txBox="1"/>
          <p:nvPr/>
        </p:nvSpPr>
        <p:spPr>
          <a:xfrm>
            <a:off x="7340137" y="154311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09E2FE5-AD43-3C47-BEA2-0E11EDF832AA}"/>
              </a:ext>
            </a:extLst>
          </p:cNvPr>
          <p:cNvCxnSpPr/>
          <p:nvPr/>
        </p:nvCxnSpPr>
        <p:spPr>
          <a:xfrm>
            <a:off x="6173520" y="283753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3A9B02E-8430-A843-98EF-213DDD4AB6A4}"/>
              </a:ext>
            </a:extLst>
          </p:cNvPr>
          <p:cNvCxnSpPr/>
          <p:nvPr/>
        </p:nvCxnSpPr>
        <p:spPr>
          <a:xfrm>
            <a:off x="6173520" y="3202255"/>
            <a:ext cx="738669" cy="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F273E9C-B039-DB4E-A895-B3F6DE949FE3}"/>
              </a:ext>
            </a:extLst>
          </p:cNvPr>
          <p:cNvCxnSpPr/>
          <p:nvPr/>
        </p:nvCxnSpPr>
        <p:spPr>
          <a:xfrm>
            <a:off x="6912189" y="2184222"/>
            <a:ext cx="0" cy="1008856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89A3A3C-4918-9249-AB6F-6F035DA4E8E6}"/>
              </a:ext>
            </a:extLst>
          </p:cNvPr>
          <p:cNvSpPr txBox="1"/>
          <p:nvPr/>
        </p:nvSpPr>
        <p:spPr>
          <a:xfrm>
            <a:off x="6435343" y="3383578"/>
            <a:ext cx="217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CBC-MAC[E](K,M||T)</a:t>
            </a:r>
          </a:p>
        </p:txBody>
      </p:sp>
      <p:grpSp>
        <p:nvGrpSpPr>
          <p:cNvPr id="120" name="Group 36">
            <a:extLst>
              <a:ext uri="{FF2B5EF4-FFF2-40B4-BE49-F238E27FC236}">
                <a16:creationId xmlns:a16="http://schemas.microsoft.com/office/drawing/2014/main" id="{F7DAE05D-2342-3144-AAEF-D4AA5429B61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72215" y="2486319"/>
            <a:ext cx="193675" cy="488950"/>
            <a:chOff x="3113" y="1639"/>
            <a:chExt cx="122" cy="308"/>
          </a:xfrm>
        </p:grpSpPr>
        <p:sp>
          <p:nvSpPr>
            <p:cNvPr id="121" name="Line 37">
              <a:extLst>
                <a:ext uri="{FF2B5EF4-FFF2-40B4-BE49-F238E27FC236}">
                  <a16:creationId xmlns:a16="http://schemas.microsoft.com/office/drawing/2014/main" id="{65449730-867F-E04B-9414-96041121E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2" name="Oval 38">
              <a:extLst>
                <a:ext uri="{FF2B5EF4-FFF2-40B4-BE49-F238E27FC236}">
                  <a16:creationId xmlns:a16="http://schemas.microsoft.com/office/drawing/2014/main" id="{086370DF-A944-DC41-98F9-84360936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Line 39">
              <a:extLst>
                <a:ext uri="{FF2B5EF4-FFF2-40B4-BE49-F238E27FC236}">
                  <a16:creationId xmlns:a16="http://schemas.microsoft.com/office/drawing/2014/main" id="{80FE7CC2-F82A-6C46-926B-23656BD0F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3E471E7-E227-C044-9DAD-8E7B4CBE07F0}"/>
              </a:ext>
            </a:extLst>
          </p:cNvPr>
          <p:cNvCxnSpPr/>
          <p:nvPr/>
        </p:nvCxnSpPr>
        <p:spPr>
          <a:xfrm flipV="1">
            <a:off x="1275500" y="2774901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635F1E4-252A-174E-86BB-238B119E7697}"/>
              </a:ext>
            </a:extLst>
          </p:cNvPr>
          <p:cNvCxnSpPr/>
          <p:nvPr/>
        </p:nvCxnSpPr>
        <p:spPr>
          <a:xfrm>
            <a:off x="1869053" y="352431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1D694263-E0DD-9446-8BAD-55C63C98C7EC}"/>
              </a:ext>
            </a:extLst>
          </p:cNvPr>
          <p:cNvSpPr txBox="1"/>
          <p:nvPr/>
        </p:nvSpPr>
        <p:spPr>
          <a:xfrm>
            <a:off x="2695854" y="2228910"/>
            <a:ext cx="264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Actually this construction </a:t>
            </a:r>
          </a:p>
          <a:p>
            <a:r>
              <a:rPr lang="en-US" dirty="0"/>
              <a:t>is equivalent to CBC-MAC!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29C8B24-CB9A-EB40-BBC6-E4450A8FCC99}"/>
              </a:ext>
            </a:extLst>
          </p:cNvPr>
          <p:cNvSpPr txBox="1"/>
          <p:nvPr/>
        </p:nvSpPr>
        <p:spPr>
          <a:xfrm>
            <a:off x="609600" y="4133910"/>
            <a:ext cx="76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case of [</a:t>
            </a:r>
            <a:r>
              <a:rPr lang="en-US" dirty="0" err="1"/>
              <a:t>Bellare</a:t>
            </a:r>
            <a:r>
              <a:rPr lang="en-US" dirty="0"/>
              <a:t>, Killian, </a:t>
            </a:r>
            <a:r>
              <a:rPr lang="en-US" dirty="0" err="1"/>
              <a:t>Rogaway</a:t>
            </a:r>
            <a:r>
              <a:rPr lang="en-US" dirty="0"/>
              <a:t> 99]  gives that for any </a:t>
            </a:r>
            <a:r>
              <a:rPr lang="en-US" dirty="0">
                <a:latin typeface="Apple Chancery"/>
                <a:cs typeface="Apple Chancery"/>
              </a:rPr>
              <a:t>A</a:t>
            </a:r>
            <a:r>
              <a:rPr lang="en-US" dirty="0"/>
              <a:t> there is </a:t>
            </a:r>
            <a:r>
              <a:rPr lang="en-US" dirty="0">
                <a:latin typeface="Apple Chancery"/>
                <a:cs typeface="Apple Chancery"/>
              </a:rPr>
              <a:t>B  </a:t>
            </a:r>
            <a:r>
              <a:rPr lang="en-US" dirty="0" err="1"/>
              <a:t>s.t.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E0B0E0E-DA9D-3E4C-9BA3-011A688A106F}"/>
              </a:ext>
            </a:extLst>
          </p:cNvPr>
          <p:cNvSpPr txBox="1"/>
          <p:nvPr/>
        </p:nvSpPr>
        <p:spPr>
          <a:xfrm>
            <a:off x="609600" y="5353110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 </a:t>
            </a:r>
            <a:r>
              <a:rPr lang="en-US" dirty="0">
                <a:latin typeface="Apple Chancery"/>
                <a:cs typeface="Apple Chancery"/>
              </a:rPr>
              <a:t>B </a:t>
            </a:r>
            <a:r>
              <a:rPr lang="en-US" dirty="0"/>
              <a:t> must make 2q queries when </a:t>
            </a:r>
            <a:r>
              <a:rPr lang="en-US" dirty="0">
                <a:latin typeface="Apple Chancery"/>
                <a:cs typeface="Apple Chancery"/>
              </a:rPr>
              <a:t>A</a:t>
            </a:r>
            <a:r>
              <a:rPr lang="en-US" dirty="0"/>
              <a:t>  makes q queries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29488A8-F821-2941-AC7E-B77DB239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41910"/>
            <a:ext cx="4457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F747-DD8C-9444-AF24-5BDA70A7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C8BAF-06D4-4A41-87BC-1E689FE6D9A2}"/>
              </a:ext>
            </a:extLst>
          </p:cNvPr>
          <p:cNvSpPr txBox="1"/>
          <p:nvPr/>
        </p:nvSpPr>
        <p:spPr>
          <a:xfrm>
            <a:off x="1343366" y="2711420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Extension of PRP/PRF</a:t>
            </a:r>
          </a:p>
          <a:p>
            <a:r>
              <a:rPr lang="en-US" dirty="0"/>
              <a:t>switching to tweaks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ED9D3-5609-5444-8E97-0A6D75C50F0C}"/>
              </a:ext>
            </a:extLst>
          </p:cNvPr>
          <p:cNvSpPr txBox="1"/>
          <p:nvPr/>
        </p:nvSpPr>
        <p:spPr>
          <a:xfrm>
            <a:off x="838200" y="3620869"/>
            <a:ext cx="2465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CBC-MAC[E] and       are </a:t>
            </a:r>
          </a:p>
          <a:p>
            <a:r>
              <a:rPr lang="en-US" dirty="0"/>
              <a:t>the same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7328A-1645-5B46-A2C3-D691B3E1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3657600"/>
            <a:ext cx="190500" cy="241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E4289-6F3E-264F-8279-EC70927F5B59}"/>
              </a:ext>
            </a:extLst>
          </p:cNvPr>
          <p:cNvSpPr txBox="1"/>
          <p:nvPr/>
        </p:nvSpPr>
        <p:spPr>
          <a:xfrm>
            <a:off x="1371600" y="4495800"/>
            <a:ext cx="231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Bellare</a:t>
            </a:r>
            <a:r>
              <a:rPr lang="en-US" dirty="0"/>
              <a:t> et al. result on</a:t>
            </a:r>
          </a:p>
          <a:p>
            <a:r>
              <a:rPr lang="en-US" dirty="0"/>
              <a:t>CBC-MAC. (2q queries)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2087CB-E721-BB48-9BF5-BB77EBD0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905000"/>
            <a:ext cx="7048500" cy="29718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2DAC52-134C-6041-A297-F72431B71482}"/>
              </a:ext>
            </a:extLst>
          </p:cNvPr>
          <p:cNvCxnSpPr/>
          <p:nvPr/>
        </p:nvCxnSpPr>
        <p:spPr>
          <a:xfrm flipV="1">
            <a:off x="3505200" y="2711420"/>
            <a:ext cx="609600" cy="184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E91732-4B33-8340-B45B-C98626355749}"/>
              </a:ext>
            </a:extLst>
          </p:cNvPr>
          <p:cNvCxnSpPr/>
          <p:nvPr/>
        </p:nvCxnSpPr>
        <p:spPr>
          <a:xfrm flipV="1">
            <a:off x="3429000" y="3505200"/>
            <a:ext cx="609600" cy="184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9B7299-80F0-CB46-A40E-9013CDFB97FF}"/>
              </a:ext>
            </a:extLst>
          </p:cNvPr>
          <p:cNvCxnSpPr/>
          <p:nvPr/>
        </p:nvCxnSpPr>
        <p:spPr>
          <a:xfrm flipV="1">
            <a:off x="3505200" y="4159220"/>
            <a:ext cx="685800" cy="33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68CC9DB-1BB7-FD47-BDB2-33AA4A8B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A7877-1CFA-8644-958B-11EF521DC9E0}"/>
              </a:ext>
            </a:extLst>
          </p:cNvPr>
          <p:cNvSpPr txBox="1"/>
          <p:nvPr/>
        </p:nvSpPr>
        <p:spPr>
          <a:xfrm>
            <a:off x="3395133" y="5562600"/>
            <a:ext cx="584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Should be able to optimize constants with direct reduction to PRP/PRF security of E</a:t>
            </a:r>
          </a:p>
        </p:txBody>
      </p:sp>
    </p:spTree>
    <p:extLst>
      <p:ext uri="{BB962C8B-B14F-4D97-AF65-F5344CB8AC3E}">
        <p14:creationId xmlns:p14="http://schemas.microsoft.com/office/powerpoint/2010/main" val="236778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133412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2662535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BFC0575-19FB-A44D-9E75-436C62BD6A4A}"/>
              </a:ext>
            </a:extLst>
          </p:cNvPr>
          <p:cNvSpPr txBox="1"/>
          <p:nvPr/>
        </p:nvSpPr>
        <p:spPr>
          <a:xfrm>
            <a:off x="2282811" y="4655403"/>
            <a:ext cx="4290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Requires two E calls per message</a:t>
            </a:r>
          </a:p>
          <a:p>
            <a:r>
              <a:rPr lang="en-US" sz="2400" dirty="0"/>
              <a:t>Can we do better?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698A60-61C3-D940-93CC-D4B74872DADE}"/>
              </a:ext>
            </a:extLst>
          </p:cNvPr>
          <p:cNvCxnSpPr>
            <a:stCxn id="78" idx="3"/>
          </p:cNvCxnSpPr>
          <p:nvPr/>
        </p:nvCxnSpPr>
        <p:spPr>
          <a:xfrm flipV="1">
            <a:off x="6572960" y="4396222"/>
            <a:ext cx="1431947" cy="674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DA7D3-1B34-144A-B69D-4575073E6680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6572960" y="5070902"/>
            <a:ext cx="1393813" cy="347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F9FBCE09-6128-FA41-BE3C-8AAA8C76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Even faster tweakable </a:t>
            </a:r>
            <a:r>
              <a:rPr lang="en-US" b="1" dirty="0" err="1"/>
              <a:t>blockciphers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923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6B36-210A-1547-8609-282BD10B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 faster tweakable </a:t>
            </a:r>
            <a:r>
              <a:rPr lang="en-US" b="1" dirty="0" err="1"/>
              <a:t>blockciphers</a:t>
            </a:r>
            <a:r>
              <a:rPr lang="en-US" b="1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5E354-36DA-6B45-A236-C5A78817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E426B5-6E93-114E-9D7F-6905048ACB5C}"/>
              </a:ext>
            </a:extLst>
          </p:cNvPr>
          <p:cNvGrpSpPr/>
          <p:nvPr/>
        </p:nvGrpSpPr>
        <p:grpSpPr>
          <a:xfrm>
            <a:off x="3826454" y="4203649"/>
            <a:ext cx="762000" cy="533400"/>
            <a:chOff x="3810000" y="3007886"/>
            <a:chExt cx="762000" cy="533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89F1BC-A8C6-9845-AE61-98D11D70E5BB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91E55F-9709-0F46-A4D4-E0980841E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97A08E-C3A1-FC41-964B-B2CE7DE17C05}"/>
              </a:ext>
            </a:extLst>
          </p:cNvPr>
          <p:cNvSpPr txBox="1"/>
          <p:nvPr/>
        </p:nvSpPr>
        <p:spPr>
          <a:xfrm>
            <a:off x="3983572" y="3204865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FB760A-8929-1E40-B2D2-9CF47ADA96AB}"/>
              </a:ext>
            </a:extLst>
          </p:cNvPr>
          <p:cNvGrpSpPr/>
          <p:nvPr/>
        </p:nvGrpSpPr>
        <p:grpSpPr>
          <a:xfrm>
            <a:off x="2617717" y="3727339"/>
            <a:ext cx="762000" cy="533400"/>
            <a:chOff x="3810000" y="3007886"/>
            <a:chExt cx="762000" cy="533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198F08-9C13-9349-A8D0-16B6E0B6D3D0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77261-D4A2-A244-AFD3-4E214E860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12" name="Group 36">
            <a:extLst>
              <a:ext uri="{FF2B5EF4-FFF2-40B4-BE49-F238E27FC236}">
                <a16:creationId xmlns:a16="http://schemas.microsoft.com/office/drawing/2014/main" id="{4717DBF9-79CA-7C4A-9ACB-495319BDED5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079387" y="3699058"/>
            <a:ext cx="193675" cy="488950"/>
            <a:chOff x="3113" y="1639"/>
            <a:chExt cx="122" cy="308"/>
          </a:xfrm>
        </p:grpSpPr>
        <p:sp>
          <p:nvSpPr>
            <p:cNvPr id="13" name="Line 37">
              <a:extLst>
                <a:ext uri="{FF2B5EF4-FFF2-40B4-BE49-F238E27FC236}">
                  <a16:creationId xmlns:a16="http://schemas.microsoft.com/office/drawing/2014/main" id="{C38A891A-9172-CB4B-8F2C-54C7834C20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3016BF6A-3CCB-9149-A19B-CDA062204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39">
              <a:extLst>
                <a:ext uri="{FF2B5EF4-FFF2-40B4-BE49-F238E27FC236}">
                  <a16:creationId xmlns:a16="http://schemas.microsoft.com/office/drawing/2014/main" id="{B2B503BD-E8FC-3A4A-981A-8AACD2B08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983AE-1A4A-FD4D-9B91-573B7E98FE5F}"/>
              </a:ext>
            </a:extLst>
          </p:cNvPr>
          <p:cNvCxnSpPr>
            <a:stCxn id="10" idx="3"/>
          </p:cNvCxnSpPr>
          <p:nvPr/>
        </p:nvCxnSpPr>
        <p:spPr>
          <a:xfrm flipV="1">
            <a:off x="3379717" y="3987640"/>
            <a:ext cx="690518" cy="6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20F522-8F29-584A-A846-B31771B167E0}"/>
              </a:ext>
            </a:extLst>
          </p:cNvPr>
          <p:cNvCxnSpPr/>
          <p:nvPr/>
        </p:nvCxnSpPr>
        <p:spPr>
          <a:xfrm>
            <a:off x="4176225" y="4737049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501E54-E1D0-924B-9280-CF626A81C2BB}"/>
              </a:ext>
            </a:extLst>
          </p:cNvPr>
          <p:cNvSpPr txBox="1"/>
          <p:nvPr/>
        </p:nvSpPr>
        <p:spPr>
          <a:xfrm>
            <a:off x="1769054" y="380864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7E09B2-FE65-7D41-A28A-A651EBE9785B}"/>
              </a:ext>
            </a:extLst>
          </p:cNvPr>
          <p:cNvCxnSpPr/>
          <p:nvPr/>
        </p:nvCxnSpPr>
        <p:spPr>
          <a:xfrm flipV="1">
            <a:off x="2130154" y="3992746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36">
            <a:extLst>
              <a:ext uri="{FF2B5EF4-FFF2-40B4-BE49-F238E27FC236}">
                <a16:creationId xmlns:a16="http://schemas.microsoft.com/office/drawing/2014/main" id="{1B3F92C8-1459-9041-8F8E-119F99ED429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556579" y="3706515"/>
            <a:ext cx="193675" cy="390525"/>
            <a:chOff x="3113" y="1701"/>
            <a:chExt cx="122" cy="246"/>
          </a:xfrm>
        </p:grpSpPr>
        <p:sp>
          <p:nvSpPr>
            <p:cNvPr id="21" name="Line 37">
              <a:extLst>
                <a:ext uri="{FF2B5EF4-FFF2-40B4-BE49-F238E27FC236}">
                  <a16:creationId xmlns:a16="http://schemas.microsoft.com/office/drawing/2014/main" id="{2510F939-EC4C-5F44-BC6A-9462780C1A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701"/>
              <a:ext cx="0" cy="24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Oval 38">
              <a:extLst>
                <a:ext uri="{FF2B5EF4-FFF2-40B4-BE49-F238E27FC236}">
                  <a16:creationId xmlns:a16="http://schemas.microsoft.com/office/drawing/2014/main" id="{E1B1A19F-6D16-4A48-A78B-DE4E5AE0D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39">
              <a:extLst>
                <a:ext uri="{FF2B5EF4-FFF2-40B4-BE49-F238E27FC236}">
                  <a16:creationId xmlns:a16="http://schemas.microsoft.com/office/drawing/2014/main" id="{FD80C3A4-9B99-D043-952B-9187EAF41F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D339B0-FAD6-5E49-A17F-B2D8493DDA5F}"/>
              </a:ext>
            </a:extLst>
          </p:cNvPr>
          <p:cNvSpPr txBox="1"/>
          <p:nvPr/>
        </p:nvSpPr>
        <p:spPr>
          <a:xfrm>
            <a:off x="3521654" y="3281065"/>
            <a:ext cx="243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3847F0-EC05-134A-BD86-F23CB1A03789}"/>
              </a:ext>
            </a:extLst>
          </p:cNvPr>
          <p:cNvSpPr txBox="1"/>
          <p:nvPr/>
        </p:nvSpPr>
        <p:spPr>
          <a:xfrm>
            <a:off x="5350454" y="3200400"/>
            <a:ext cx="5165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Ideal to have something like this, where</a:t>
            </a:r>
          </a:p>
          <a:p>
            <a:r>
              <a:rPr lang="en-US" sz="2400" dirty="0" err="1"/>
              <a:t>i</a:t>
            </a:r>
            <a:r>
              <a:rPr lang="en-US" sz="2400" dirty="0"/>
              <a:t> can be an integer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0AC498-9643-AC4C-BC51-07299042272F}"/>
              </a:ext>
            </a:extLst>
          </p:cNvPr>
          <p:cNvSpPr txBox="1"/>
          <p:nvPr/>
        </p:nvSpPr>
        <p:spPr>
          <a:xfrm>
            <a:off x="5350454" y="4267200"/>
            <a:ext cx="2630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this is insecure!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9DC539-13C7-B64E-A8B4-A9CB410BD970}"/>
              </a:ext>
            </a:extLst>
          </p:cNvPr>
          <p:cNvSpPr txBox="1"/>
          <p:nvPr/>
        </p:nvSpPr>
        <p:spPr>
          <a:xfrm>
            <a:off x="609600" y="15240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157881-0825-204B-AFC2-3C0CC431DCBD}"/>
              </a:ext>
            </a:extLst>
          </p:cNvPr>
          <p:cNvSpPr txBox="1"/>
          <p:nvPr/>
        </p:nvSpPr>
        <p:spPr>
          <a:xfrm>
            <a:off x="626533" y="2053123"/>
            <a:ext cx="397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message spaces {0,1}</a:t>
            </a:r>
            <a:r>
              <a:rPr lang="en-US" sz="2400" baseline="30000" dirty="0"/>
              <a:t>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A66264-EEC5-E543-9111-1DB597D6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663" y="2128957"/>
            <a:ext cx="3618379" cy="3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24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GF(2</a:t>
            </a:r>
            <a:r>
              <a:rPr lang="en-US" baseline="30000" dirty="0"/>
              <a:t>n</a:t>
            </a:r>
            <a:r>
              <a:rPr lang="en-US" dirty="0"/>
              <a:t>) is Finite (</a:t>
            </a:r>
            <a:r>
              <a:rPr lang="en-US" dirty="0" err="1"/>
              <a:t>Galios</a:t>
            </a:r>
            <a:r>
              <a:rPr lang="en-US" dirty="0"/>
              <a:t>) Field over n-bit strings </a:t>
            </a:r>
          </a:p>
          <a:p>
            <a:r>
              <a:rPr lang="en-US" dirty="0"/>
              <a:t>Represent point </a:t>
            </a:r>
            <a:r>
              <a:rPr lang="en-US" i="1" dirty="0"/>
              <a:t>a</a:t>
            </a:r>
            <a:r>
              <a:rPr lang="en-US" dirty="0"/>
              <a:t> equivalently as:</a:t>
            </a:r>
          </a:p>
          <a:p>
            <a:pPr lvl="1"/>
            <a:r>
              <a:rPr lang="en-US" dirty="0"/>
              <a:t>Polynomial </a:t>
            </a:r>
          </a:p>
          <a:p>
            <a:pPr lvl="1"/>
            <a:r>
              <a:rPr lang="en-US" dirty="0"/>
              <a:t>Integer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Bit string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819401"/>
            <a:ext cx="4876800" cy="388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429001"/>
            <a:ext cx="1320800" cy="753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0" y="4495800"/>
            <a:ext cx="2273300" cy="19088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10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GF(2</a:t>
            </a:r>
            <a:r>
              <a:rPr lang="en-US" baseline="30000" dirty="0"/>
              <a:t>n</a:t>
            </a:r>
            <a:r>
              <a:rPr lang="en-US" dirty="0"/>
              <a:t>) is Finite (</a:t>
            </a:r>
            <a:r>
              <a:rPr lang="en-US" dirty="0" err="1"/>
              <a:t>Galios</a:t>
            </a:r>
            <a:r>
              <a:rPr lang="en-US" dirty="0"/>
              <a:t>) Field over n-bit strings </a:t>
            </a:r>
          </a:p>
          <a:p>
            <a:r>
              <a:rPr lang="en-US" dirty="0"/>
              <a:t>Addition = bitwise </a:t>
            </a:r>
            <a:r>
              <a:rPr lang="en-US" dirty="0" err="1"/>
              <a:t>xor</a:t>
            </a:r>
            <a:r>
              <a:rPr lang="en-US" dirty="0"/>
              <a:t> of points (as bit strings)</a:t>
            </a:r>
          </a:p>
          <a:p>
            <a:r>
              <a:rPr lang="en-US" dirty="0"/>
              <a:t>Multiplication:</a:t>
            </a:r>
          </a:p>
          <a:p>
            <a:pPr lvl="1"/>
            <a:r>
              <a:rPr lang="en-US" dirty="0"/>
              <a:t>fix primitive poly. For n = 128 use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points </a:t>
            </a:r>
            <a:r>
              <a:rPr lang="en-US" i="1" dirty="0"/>
              <a:t>ac </a:t>
            </a:r>
            <a:r>
              <a:rPr lang="en-US" dirty="0"/>
              <a:t>by treating as polynomials, multiplying formal polys, and take remainder mod fixed prim poly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3886200"/>
            <a:ext cx="4127500" cy="41393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981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5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05001" y="1824182"/>
            <a:ext cx="3958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Multiplication by 2 is fast!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33600" y="4767184"/>
            <a:ext cx="5319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i="1" dirty="0"/>
              <a:t>a</a:t>
            </a:r>
            <a:r>
              <a:rPr lang="en-US" sz="2400" i="1" baseline="-25000" dirty="0"/>
              <a:t>n-1 </a:t>
            </a:r>
            <a:r>
              <a:rPr lang="en-US" sz="2400" dirty="0"/>
              <a:t>= 1 then: </a:t>
            </a:r>
          </a:p>
          <a:p>
            <a:r>
              <a:rPr lang="en-US" sz="2400" dirty="0"/>
              <a:t>	left-shift </a:t>
            </a:r>
            <a:r>
              <a:rPr lang="en-US" sz="2400" i="1" dirty="0"/>
              <a:t>a</a:t>
            </a:r>
            <a:r>
              <a:rPr lang="en-US" sz="2400" dirty="0"/>
              <a:t> by 1 and add prim poly</a:t>
            </a:r>
            <a:endParaRPr lang="en-US" sz="2400" i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981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3600" y="5452984"/>
            <a:ext cx="2982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i="1" dirty="0"/>
              <a:t>a</a:t>
            </a:r>
            <a:r>
              <a:rPr lang="en-US" sz="2400" i="1" baseline="-25000" dirty="0"/>
              <a:t>n-1 </a:t>
            </a:r>
            <a:r>
              <a:rPr lang="en-US" sz="2400" dirty="0"/>
              <a:t>= 0 then: </a:t>
            </a:r>
          </a:p>
          <a:p>
            <a:r>
              <a:rPr lang="en-US" sz="2400" dirty="0"/>
              <a:t>	left-shift </a:t>
            </a:r>
            <a:r>
              <a:rPr lang="en-US" sz="2400" i="1" dirty="0"/>
              <a:t>a</a:t>
            </a:r>
            <a:r>
              <a:rPr lang="en-US" sz="2400" dirty="0"/>
              <a:t> by 1</a:t>
            </a:r>
            <a:endParaRPr lang="en-US" sz="24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60874" y="6182380"/>
            <a:ext cx="5154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One shift and one conditional </a:t>
            </a:r>
            <a:r>
              <a:rPr lang="en-US" sz="2800" dirty="0" err="1"/>
              <a:t>xor</a:t>
            </a:r>
            <a:r>
              <a:rPr lang="en-US" sz="2800" dirty="0"/>
              <a:t>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90801"/>
            <a:ext cx="8763000" cy="10429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72368" y="4050269"/>
            <a:ext cx="652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Divide by primitive polynomial and take remainder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7924800" cy="990600"/>
          </a:xfrm>
        </p:spPr>
        <p:txBody>
          <a:bodyPr>
            <a:normAutofit/>
          </a:bodyPr>
          <a:lstStyle/>
          <a:p>
            <a:r>
              <a:rPr lang="en-US" b="1" dirty="0"/>
              <a:t>Fast TPRPs: XE construction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5001" y="1066801"/>
            <a:ext cx="8406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 a good PRP (e.g., AES) how do we build a </a:t>
            </a:r>
            <a:r>
              <a:rPr lang="en-US" sz="2400" dirty="0" err="1"/>
              <a:t>tweakable</a:t>
            </a:r>
            <a:r>
              <a:rPr lang="en-US" sz="2400" dirty="0"/>
              <a:t> PRP?</a:t>
            </a:r>
          </a:p>
          <a:p>
            <a:r>
              <a:rPr lang="en-US" sz="2400" dirty="0"/>
              <a:t>Assume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57801" y="3002340"/>
            <a:ext cx="6476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Multiplication in GF(2</a:t>
            </a:r>
            <a:r>
              <a:rPr lang="en-US" sz="2400" baseline="30000" dirty="0"/>
              <a:t>n</a:t>
            </a:r>
            <a:r>
              <a:rPr lang="en-US" sz="2400" dirty="0"/>
              <a:t>) using primitive</a:t>
            </a:r>
          </a:p>
          <a:p>
            <a:r>
              <a:rPr lang="en-US" sz="2400" dirty="0"/>
              <a:t>polynomial. This means that </a:t>
            </a:r>
          </a:p>
          <a:p>
            <a:r>
              <a:rPr lang="en-US" sz="2400" dirty="0"/>
              <a:t>	2Y, 4Y, 8Y, …</a:t>
            </a:r>
          </a:p>
          <a:p>
            <a:r>
              <a:rPr lang="en-US" sz="2400" dirty="0"/>
              <a:t>are all distinct!  (Think Y = E</a:t>
            </a:r>
            <a:r>
              <a:rPr lang="en-US" sz="2400" baseline="-25000" dirty="0"/>
              <a:t>K</a:t>
            </a:r>
            <a:r>
              <a:rPr lang="en-US" sz="2400" dirty="0"/>
              <a:t>(T) )</a:t>
            </a:r>
          </a:p>
          <a:p>
            <a:endParaRPr lang="en-US" sz="2400" dirty="0"/>
          </a:p>
          <a:p>
            <a:r>
              <a:rPr lang="en-US" sz="2400" dirty="0"/>
              <a:t>Proof by showing low ability to force </a:t>
            </a:r>
            <a:r>
              <a:rPr lang="en-US" sz="2400" dirty="0" err="1"/>
              <a:t>collisons</a:t>
            </a:r>
            <a:r>
              <a:rPr lang="en-US" sz="2400" dirty="0"/>
              <a:t> in input to second E (XOR-universal hash proof)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7133" y="5638801"/>
            <a:ext cx="213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is this fast?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133600"/>
            <a:ext cx="336550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133600"/>
            <a:ext cx="1676400" cy="29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562100"/>
            <a:ext cx="2679700" cy="2667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733800" y="3894384"/>
            <a:ext cx="762000" cy="533400"/>
            <a:chOff x="3810000" y="3007886"/>
            <a:chExt cx="762000" cy="533400"/>
          </a:xfrm>
        </p:grpSpPr>
        <p:sp>
          <p:nvSpPr>
            <p:cNvPr id="32" name="Rectangle 31"/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3890918" y="2895600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525063" y="3418074"/>
            <a:ext cx="762000" cy="533400"/>
            <a:chOff x="3810000" y="3007886"/>
            <a:chExt cx="762000" cy="533400"/>
          </a:xfrm>
        </p:grpSpPr>
        <p:sp>
          <p:nvSpPr>
            <p:cNvPr id="36" name="Rectangle 35"/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38" name="Group 36"/>
          <p:cNvGrpSpPr>
            <a:grpSpLocks/>
          </p:cNvGrpSpPr>
          <p:nvPr/>
        </p:nvGrpSpPr>
        <p:grpSpPr bwMode="auto">
          <a:xfrm flipV="1">
            <a:off x="3986734" y="3389793"/>
            <a:ext cx="193675" cy="488950"/>
            <a:chOff x="3113" y="1639"/>
            <a:chExt cx="122" cy="308"/>
          </a:xfrm>
        </p:grpSpPr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4" name="Straight Arrow Connector 43"/>
          <p:cNvCxnSpPr>
            <a:stCxn id="50" idx="6"/>
          </p:cNvCxnSpPr>
          <p:nvPr/>
        </p:nvCxnSpPr>
        <p:spPr>
          <a:xfrm flipV="1">
            <a:off x="3657601" y="3678376"/>
            <a:ext cx="319981" cy="11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083571" y="4427784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676400" y="3499380"/>
            <a:ext cx="36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2037501" y="3683481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36"/>
          <p:cNvGrpSpPr>
            <a:grpSpLocks/>
          </p:cNvGrpSpPr>
          <p:nvPr/>
        </p:nvGrpSpPr>
        <p:grpSpPr bwMode="auto">
          <a:xfrm flipV="1">
            <a:off x="3463926" y="3397251"/>
            <a:ext cx="193675" cy="390525"/>
            <a:chOff x="3113" y="1701"/>
            <a:chExt cx="122" cy="246"/>
          </a:xfrm>
        </p:grpSpPr>
        <p:sp>
          <p:nvSpPr>
            <p:cNvPr id="49" name="Line 37"/>
            <p:cNvSpPr>
              <a:spLocks noChangeShapeType="1"/>
            </p:cNvSpPr>
            <p:nvPr/>
          </p:nvSpPr>
          <p:spPr bwMode="auto">
            <a:xfrm flipV="1">
              <a:off x="3174" y="1813"/>
              <a:ext cx="0" cy="13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429000" y="2971800"/>
            <a:ext cx="353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i</a:t>
            </a:r>
            <a:endParaRPr lang="en-US" sz="2000" dirty="0"/>
          </a:p>
        </p:txBody>
      </p:sp>
      <p:sp>
        <p:nvSpPr>
          <p:cNvPr id="53" name="Line 37"/>
          <p:cNvSpPr>
            <a:spLocks noChangeShapeType="1"/>
          </p:cNvSpPr>
          <p:nvPr/>
        </p:nvSpPr>
        <p:spPr bwMode="auto">
          <a:xfrm flipV="1">
            <a:off x="3287063" y="3690145"/>
            <a:ext cx="176862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 flipV="1">
            <a:off x="3532982" y="3661495"/>
            <a:ext cx="55563" cy="66915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57132" y="6091536"/>
            <a:ext cx="728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2Y given Y   is    1 shift and 1 conditional </a:t>
            </a:r>
            <a:r>
              <a:rPr lang="en-US" sz="2400" dirty="0" err="1"/>
              <a:t>xor</a:t>
            </a:r>
            <a:r>
              <a:rPr lang="en-US" sz="2400" dirty="0"/>
              <a:t>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62400" y="5638801"/>
            <a:ext cx="353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Yes in an amortized sense: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0801" y="697468"/>
            <a:ext cx="169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Rogaway</a:t>
            </a:r>
            <a:r>
              <a:rPr lang="en-US" dirty="0"/>
              <a:t> 2004]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55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Deterministic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Length-preserving encryption</a:t>
            </a:r>
          </a:p>
          <a:p>
            <a:pPr lvl="1"/>
            <a:r>
              <a:rPr lang="en-US" dirty="0"/>
              <a:t>“wide-block” block ciphers: how to encrypt (say) 4096 byte block</a:t>
            </a:r>
          </a:p>
          <a:p>
            <a:pPr lvl="1"/>
            <a:r>
              <a:rPr lang="en-US" dirty="0"/>
              <a:t>EME, EME2, CMC, XTR, TET, …</a:t>
            </a:r>
          </a:p>
          <a:p>
            <a:r>
              <a:rPr lang="en-US" dirty="0"/>
              <a:t>Format-preserving encryption (FPE)</a:t>
            </a:r>
          </a:p>
          <a:p>
            <a:pPr lvl="1"/>
            <a:r>
              <a:rPr lang="en-US" dirty="0"/>
              <a:t>Block-cipher on “strange” domain (e.g., all 15-decimal digit strings)</a:t>
            </a:r>
          </a:p>
          <a:p>
            <a:pPr lvl="1"/>
            <a:r>
              <a:rPr lang="en-US" dirty="0"/>
              <a:t>Build using Feistel style constructions, cycle walking</a:t>
            </a:r>
          </a:p>
          <a:p>
            <a:r>
              <a:rPr lang="en-US" dirty="0"/>
              <a:t>Often used as-is to symmetrically encrypt data</a:t>
            </a:r>
          </a:p>
          <a:p>
            <a:pPr lvl="1"/>
            <a:r>
              <a:rPr lang="en-US" dirty="0"/>
              <a:t>Legacy constraints (old data formats)</a:t>
            </a:r>
          </a:p>
          <a:p>
            <a:pPr lvl="1"/>
            <a:r>
              <a:rPr lang="en-US" dirty="0"/>
              <a:t>Space constraints (no ciphertext expansion)</a:t>
            </a:r>
          </a:p>
          <a:p>
            <a:r>
              <a:rPr lang="en-US" dirty="0"/>
              <a:t>Examples:  Database encryption, Disk encryption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52DB45-F1C7-5648-B464-51574854C23B}"/>
              </a:ext>
            </a:extLst>
          </p:cNvPr>
          <p:cNvSpPr/>
          <p:nvPr/>
        </p:nvSpPr>
        <p:spPr>
          <a:xfrm>
            <a:off x="8763000" y="3985189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336FBB-C692-0649-8842-9BC1FBE48F71}"/>
              </a:ext>
            </a:extLst>
          </p:cNvPr>
          <p:cNvCxnSpPr/>
          <p:nvPr/>
        </p:nvCxnSpPr>
        <p:spPr>
          <a:xfrm rot="5400000">
            <a:off x="9053194" y="383354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7296C-0B52-FB47-8FD5-F4A739C0DC37}"/>
              </a:ext>
            </a:extLst>
          </p:cNvPr>
          <p:cNvCxnSpPr/>
          <p:nvPr/>
        </p:nvCxnSpPr>
        <p:spPr>
          <a:xfrm rot="5400000">
            <a:off x="9053194" y="5026747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8F15A80-77EE-FB4A-9EDA-6C855483783B}"/>
              </a:ext>
            </a:extLst>
          </p:cNvPr>
          <p:cNvSpPr/>
          <p:nvPr/>
        </p:nvSpPr>
        <p:spPr>
          <a:xfrm>
            <a:off x="8945624" y="3254511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F0B05-4552-6346-91E2-1CAC8A07CA72}"/>
              </a:ext>
            </a:extLst>
          </p:cNvPr>
          <p:cNvSpPr/>
          <p:nvPr/>
        </p:nvSpPr>
        <p:spPr>
          <a:xfrm>
            <a:off x="8994380" y="5177135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12FD25-B6D3-964B-8F11-24BE4AE14823}"/>
                  </a:ext>
                </a:extLst>
              </p:cNvPr>
              <p:cNvSpPr/>
              <p:nvPr/>
            </p:nvSpPr>
            <p:spPr>
              <a:xfrm>
                <a:off x="10668000" y="4007278"/>
                <a:ext cx="914400" cy="8915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12FD25-B6D3-964B-8F11-24BE4AE14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0" y="4007278"/>
                <a:ext cx="914400" cy="891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05774D-A108-F343-8BCA-1938127E4652}"/>
              </a:ext>
            </a:extLst>
          </p:cNvPr>
          <p:cNvCxnSpPr/>
          <p:nvPr/>
        </p:nvCxnSpPr>
        <p:spPr>
          <a:xfrm rot="5400000">
            <a:off x="10958194" y="385563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8C7EE3-F1CF-4B44-99FB-ACF766A104C4}"/>
              </a:ext>
            </a:extLst>
          </p:cNvPr>
          <p:cNvCxnSpPr/>
          <p:nvPr/>
        </p:nvCxnSpPr>
        <p:spPr>
          <a:xfrm rot="5400000">
            <a:off x="10958194" y="504883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D9199F-1D36-8544-8765-7D7B528888EA}"/>
              </a:ext>
            </a:extLst>
          </p:cNvPr>
          <p:cNvSpPr/>
          <p:nvPr/>
        </p:nvSpPr>
        <p:spPr>
          <a:xfrm>
            <a:off x="10850624" y="3276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4698E-540B-0C41-AF00-9223F1350B2A}"/>
              </a:ext>
            </a:extLst>
          </p:cNvPr>
          <p:cNvSpPr/>
          <p:nvPr/>
        </p:nvSpPr>
        <p:spPr>
          <a:xfrm>
            <a:off x="10899380" y="519922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DDBEC2-A49B-3143-9A38-43F84CFD39FF}"/>
                  </a:ext>
                </a:extLst>
              </p:cNvPr>
              <p:cNvSpPr txBox="1"/>
              <p:nvPr/>
            </p:nvSpPr>
            <p:spPr>
              <a:xfrm>
                <a:off x="9908485" y="4246273"/>
                <a:ext cx="530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DDBEC2-A49B-3143-9A38-43F84CFD3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485" y="4246273"/>
                <a:ext cx="5309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EB5BDDB-0CD6-5A47-8674-CA8421F3C6A1}"/>
              </a:ext>
            </a:extLst>
          </p:cNvPr>
          <p:cNvSpPr txBox="1"/>
          <p:nvPr/>
        </p:nvSpPr>
        <p:spPr>
          <a:xfrm>
            <a:off x="9408422" y="5687260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PRF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43380F-582F-3748-A3BF-9A8E6CA0880D}"/>
              </a:ext>
            </a:extLst>
          </p:cNvPr>
          <p:cNvSpPr txBox="1"/>
          <p:nvPr/>
        </p:nvSpPr>
        <p:spPr>
          <a:xfrm>
            <a:off x="1828800" y="6260068"/>
            <a:ext cx="82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of FPE and variants:   http://</a:t>
            </a:r>
            <a:r>
              <a:rPr lang="en-US" dirty="0" err="1"/>
              <a:t>web.cs.ucdavis.edu</a:t>
            </a:r>
            <a:r>
              <a:rPr lang="en-US" dirty="0"/>
              <a:t>/~</a:t>
            </a:r>
            <a:r>
              <a:rPr lang="en-US" dirty="0" err="1"/>
              <a:t>rogaway</a:t>
            </a:r>
            <a:r>
              <a:rPr lang="en-US" dirty="0"/>
              <a:t>/papers/</a:t>
            </a:r>
            <a:r>
              <a:rPr lang="en-US" dirty="0" err="1"/>
              <a:t>synopsis.pdf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967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up: randomized encryption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04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F4B4-CF8B-D94A-81A9-84220C5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CFC9F-4048-B244-97A6-53FF013D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8C9B-DE57-6647-90F6-4D3F3CEB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Sensitive databases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56182" y="2286000"/>
            <a:ext cx="3535218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onitor-and-user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5244" y="1547503"/>
            <a:ext cx="950357" cy="9503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40330" y="3957935"/>
            <a:ext cx="894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Banks and other companies store significant amounts of sensitive data 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C6E8F05-0AF5-F34C-BA84-CD6934C16F9E}"/>
              </a:ext>
            </a:extLst>
          </p:cNvPr>
          <p:cNvSpPr/>
          <p:nvPr/>
        </p:nvSpPr>
        <p:spPr>
          <a:xfrm>
            <a:off x="8382000" y="118136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1C6B3-895C-5E48-812E-57684DF7B46E}"/>
              </a:ext>
            </a:extLst>
          </p:cNvPr>
          <p:cNvSpPr/>
          <p:nvPr/>
        </p:nvSpPr>
        <p:spPr>
          <a:xfrm>
            <a:off x="1140330" y="2650260"/>
            <a:ext cx="33554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Client  </a:t>
            </a:r>
          </a:p>
          <a:p>
            <a:r>
              <a:rPr lang="en-US" sz="2000" dirty="0"/>
              <a:t>(e.g., workstation, web server)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350B4-B90A-6D48-8A06-2CF95F09B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0308" y="236220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3643589-B3C5-B94E-98EC-E0AAAAD5E854}"/>
              </a:ext>
            </a:extLst>
          </p:cNvPr>
          <p:cNvSpPr txBox="1"/>
          <p:nvPr/>
        </p:nvSpPr>
        <p:spPr>
          <a:xfrm>
            <a:off x="1140330" y="6091535"/>
            <a:ext cx="5762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Sensitive databases </a:t>
            </a:r>
            <a:r>
              <a:rPr lang="en-US" sz="2400" b="1" i="1" dirty="0"/>
              <a:t>key target for attackers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98CDA-0A5A-4748-8A99-0A9D2783F4D1}"/>
              </a:ext>
            </a:extLst>
          </p:cNvPr>
          <p:cNvSpPr txBox="1"/>
          <p:nvPr/>
        </p:nvSpPr>
        <p:spPr>
          <a:xfrm>
            <a:off x="1140330" y="4507194"/>
            <a:ext cx="80947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Databases provide rich queries to quickly fetch relevant data:</a:t>
            </a:r>
          </a:p>
          <a:p>
            <a:pPr lvl="1"/>
            <a:r>
              <a:rPr lang="en-US" sz="2400" dirty="0"/>
              <a:t>	Equality search 	(find all rows with name “Alice”)</a:t>
            </a:r>
          </a:p>
          <a:p>
            <a:pPr lvl="1"/>
            <a:r>
              <a:rPr lang="en-US" sz="2400" dirty="0"/>
              <a:t>	Range queries 		(all rows with 20 &lt;= Age &lt;= 30)</a:t>
            </a:r>
          </a:p>
          <a:p>
            <a:pPr lvl="1"/>
            <a:r>
              <a:rPr lang="en-US" sz="2400" dirty="0"/>
              <a:t>	Sorted lists 		(return records ordered by salary)</a:t>
            </a:r>
          </a:p>
        </p:txBody>
      </p:sp>
      <p:pic>
        <p:nvPicPr>
          <p:cNvPr id="1026" name="Picture 2" descr="Image result for mysql">
            <a:extLst>
              <a:ext uri="{FF2B5EF4-FFF2-40B4-BE49-F238E27FC236}">
                <a16:creationId xmlns:a16="http://schemas.microsoft.com/office/drawing/2014/main" id="{3CB67DAA-7A4F-2841-A30D-9BD2ACBE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237" y="457200"/>
            <a:ext cx="1762408" cy="9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ongodb">
            <a:extLst>
              <a:ext uri="{FF2B5EF4-FFF2-40B4-BE49-F238E27FC236}">
                <a16:creationId xmlns:a16="http://schemas.microsoft.com/office/drawing/2014/main" id="{7D00EDE7-0B50-1E40-805A-6515C7F0C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544" y="288747"/>
            <a:ext cx="2049495" cy="55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ark">
            <a:extLst>
              <a:ext uri="{FF2B5EF4-FFF2-40B4-BE49-F238E27FC236}">
                <a16:creationId xmlns:a16="http://schemas.microsoft.com/office/drawing/2014/main" id="{247954D1-097E-4043-93EC-6C593A118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596" y="1391915"/>
            <a:ext cx="1473200" cy="78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25AA72-E46A-974C-AA63-F7D91D4348D1}"/>
              </a:ext>
            </a:extLst>
          </p:cNvPr>
          <p:cNvSpPr/>
          <p:nvPr/>
        </p:nvSpPr>
        <p:spPr>
          <a:xfrm>
            <a:off x="1828800" y="4876800"/>
            <a:ext cx="7406246" cy="4572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4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Proxy-based encrypted databases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5334000" y="2286000"/>
            <a:ext cx="2286000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onitor-and-user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716643"/>
            <a:ext cx="950357" cy="9503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68222" y="4023991"/>
            <a:ext cx="2475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C1 = E(K</a:t>
            </a:r>
            <a:r>
              <a:rPr lang="en-US" sz="2400" baseline="-25000" dirty="0"/>
              <a:t>1</a:t>
            </a:r>
            <a:r>
              <a:rPr lang="en-US" sz="2400" dirty="0"/>
              <a:t>, Alice)</a:t>
            </a:r>
          </a:p>
          <a:p>
            <a:r>
              <a:rPr lang="en-US" sz="2400" dirty="0"/>
              <a:t>C2 = E(K</a:t>
            </a:r>
            <a:r>
              <a:rPr lang="en-US" sz="2400" baseline="-25000" dirty="0"/>
              <a:t>2</a:t>
            </a:r>
            <a:r>
              <a:rPr lang="en-US" sz="2400" dirty="0"/>
              <a:t>, 22)</a:t>
            </a:r>
          </a:p>
          <a:p>
            <a:r>
              <a:rPr lang="en-US" sz="2400" dirty="0"/>
              <a:t>C3 = E(K</a:t>
            </a:r>
            <a:r>
              <a:rPr lang="en-US" sz="2400" baseline="-25000" dirty="0"/>
              <a:t>3</a:t>
            </a:r>
            <a:r>
              <a:rPr lang="en-US" sz="2400" dirty="0"/>
              <a:t>, 100000)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C6E8F05-0AF5-F34C-BA84-CD6934C16F9E}"/>
              </a:ext>
            </a:extLst>
          </p:cNvPr>
          <p:cNvSpPr/>
          <p:nvPr/>
        </p:nvSpPr>
        <p:spPr>
          <a:xfrm>
            <a:off x="8382000" y="118136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1C6B3-895C-5E48-812E-57684DF7B46E}"/>
              </a:ext>
            </a:extLst>
          </p:cNvPr>
          <p:cNvSpPr/>
          <p:nvPr/>
        </p:nvSpPr>
        <p:spPr>
          <a:xfrm>
            <a:off x="774913" y="3266219"/>
            <a:ext cx="887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Clients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350B4-B90A-6D48-8A06-2CF95F09B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0308" y="236220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78B06F99-2024-014B-8E98-1C653DCB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1714768"/>
            <a:ext cx="791573" cy="1566183"/>
          </a:xfrm>
          <a:prstGeom prst="rect">
            <a:avLst/>
          </a:prstGeom>
          <a:noFill/>
        </p:spPr>
      </p:pic>
      <p:pic>
        <p:nvPicPr>
          <p:cNvPr id="19" name="Picture 2" descr="C:\Documents and Settings\rist\Local Settings\Temporary Internet Files\Content.IE5\QB8JK7EN\MCj04339030000[1].png">
            <a:extLst>
              <a:ext uri="{FF2B5EF4-FFF2-40B4-BE49-F238E27FC236}">
                <a16:creationId xmlns:a16="http://schemas.microsoft.com/office/drawing/2014/main" id="{B167F229-B163-DF4D-A9AD-F7900265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2743200"/>
            <a:ext cx="476250" cy="476250"/>
          </a:xfrm>
          <a:prstGeom prst="rect">
            <a:avLst/>
          </a:prstGeom>
          <a:noFill/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A83A7-1ADF-044B-AC67-A5BD933D7D97}"/>
              </a:ext>
            </a:extLst>
          </p:cNvPr>
          <p:cNvCxnSpPr>
            <a:cxnSpLocks/>
          </p:cNvCxnSpPr>
          <p:nvPr/>
        </p:nvCxnSpPr>
        <p:spPr>
          <a:xfrm>
            <a:off x="1967828" y="2286000"/>
            <a:ext cx="1950908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4D56EF-F369-BE4C-8CD2-00E7E4F9D80B}"/>
              </a:ext>
            </a:extLst>
          </p:cNvPr>
          <p:cNvSpPr txBox="1"/>
          <p:nvPr/>
        </p:nvSpPr>
        <p:spPr>
          <a:xfrm>
            <a:off x="3657600" y="3200400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Encryption proxy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27C384-A6F5-904E-A689-C04F42E88AC1}"/>
              </a:ext>
            </a:extLst>
          </p:cNvPr>
          <p:cNvSpPr/>
          <p:nvPr/>
        </p:nvSpPr>
        <p:spPr>
          <a:xfrm>
            <a:off x="7987567" y="276598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6E94D0-C5F4-0B45-AD1D-93C06E4C7FF2}"/>
              </a:ext>
            </a:extLst>
          </p:cNvPr>
          <p:cNvSpPr/>
          <p:nvPr/>
        </p:nvSpPr>
        <p:spPr>
          <a:xfrm>
            <a:off x="8999095" y="2765980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D7ABC7-322D-CB49-9244-1F7CF6B54D55}"/>
              </a:ext>
            </a:extLst>
          </p:cNvPr>
          <p:cNvSpPr/>
          <p:nvPr/>
        </p:nvSpPr>
        <p:spPr>
          <a:xfrm>
            <a:off x="9761095" y="276598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0E406A-14F2-CA4A-B982-F3C88B3AFAA4}"/>
              </a:ext>
            </a:extLst>
          </p:cNvPr>
          <p:cNvSpPr/>
          <p:nvPr/>
        </p:nvSpPr>
        <p:spPr>
          <a:xfrm>
            <a:off x="7987567" y="3131125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C7A8D-F170-1148-9064-D2A66FE77724}"/>
              </a:ext>
            </a:extLst>
          </p:cNvPr>
          <p:cNvSpPr/>
          <p:nvPr/>
        </p:nvSpPr>
        <p:spPr>
          <a:xfrm>
            <a:off x="8999095" y="3131125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126C46-3958-E04D-AFEE-81627D3A87F8}"/>
              </a:ext>
            </a:extLst>
          </p:cNvPr>
          <p:cNvSpPr/>
          <p:nvPr/>
        </p:nvSpPr>
        <p:spPr>
          <a:xfrm>
            <a:off x="9761095" y="3131125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076E21-3F05-9F44-A3C4-C720E4405A55}"/>
              </a:ext>
            </a:extLst>
          </p:cNvPr>
          <p:cNvSpPr/>
          <p:nvPr/>
        </p:nvSpPr>
        <p:spPr>
          <a:xfrm>
            <a:off x="7980072" y="349627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C1’’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6625B7-C558-5F47-9A08-8BED36AC7BF1}"/>
              </a:ext>
            </a:extLst>
          </p:cNvPr>
          <p:cNvSpPr/>
          <p:nvPr/>
        </p:nvSpPr>
        <p:spPr>
          <a:xfrm>
            <a:off x="8991599" y="3496270"/>
            <a:ext cx="540895" cy="3492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9A006D-D8CB-5140-8E9C-BDBD8B8363BD}"/>
              </a:ext>
            </a:extLst>
          </p:cNvPr>
          <p:cNvSpPr/>
          <p:nvPr/>
        </p:nvSpPr>
        <p:spPr>
          <a:xfrm>
            <a:off x="9753600" y="349627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C3’’</a:t>
            </a:r>
          </a:p>
        </p:txBody>
      </p:sp>
      <p:pic>
        <p:nvPicPr>
          <p:cNvPr id="31" name="Picture 30" descr="monitor-and-user3.png">
            <a:extLst>
              <a:ext uri="{FF2B5EF4-FFF2-40B4-BE49-F238E27FC236}">
                <a16:creationId xmlns:a16="http://schemas.microsoft.com/office/drawing/2014/main" id="{503C6AD6-F9F0-8F48-AF3B-D56A41D7E1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973" y="1054245"/>
            <a:ext cx="950357" cy="950357"/>
          </a:xfrm>
          <a:prstGeom prst="rect">
            <a:avLst/>
          </a:prstGeom>
        </p:spPr>
      </p:pic>
      <p:pic>
        <p:nvPicPr>
          <p:cNvPr id="33" name="Picture 32" descr="monitor-and-user3.png">
            <a:extLst>
              <a:ext uri="{FF2B5EF4-FFF2-40B4-BE49-F238E27FC236}">
                <a16:creationId xmlns:a16="http://schemas.microsoft.com/office/drawing/2014/main" id="{BBEAB484-01EC-0849-9697-43FA50E369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09800"/>
            <a:ext cx="950357" cy="950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50B5F3-9FB6-684D-B448-2BA43DAD25B0}"/>
              </a:ext>
            </a:extLst>
          </p:cNvPr>
          <p:cNvSpPr txBox="1"/>
          <p:nvPr/>
        </p:nvSpPr>
        <p:spPr>
          <a:xfrm>
            <a:off x="2057400" y="990600"/>
            <a:ext cx="1794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</a:t>
            </a:r>
          </a:p>
          <a:p>
            <a:r>
              <a:rPr lang="en-US" dirty="0"/>
              <a:t>Alice, 22, 100000</a:t>
            </a:r>
          </a:p>
          <a:p>
            <a:r>
              <a:rPr lang="en-US" dirty="0"/>
              <a:t>Bob, 29, 25000</a:t>
            </a:r>
          </a:p>
          <a:p>
            <a:r>
              <a:rPr lang="en-US" dirty="0"/>
              <a:t>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9F79E-7627-544A-BBD2-91E91B8B8F24}"/>
              </a:ext>
            </a:extLst>
          </p:cNvPr>
          <p:cNvSpPr txBox="1"/>
          <p:nvPr/>
        </p:nvSpPr>
        <p:spPr>
          <a:xfrm>
            <a:off x="5883168" y="990600"/>
            <a:ext cx="1255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</a:t>
            </a:r>
          </a:p>
          <a:p>
            <a:r>
              <a:rPr lang="en-US" dirty="0"/>
              <a:t>C1, C2, C3</a:t>
            </a:r>
          </a:p>
          <a:p>
            <a:r>
              <a:rPr lang="en-US" dirty="0"/>
              <a:t>C1’, C2’, C3’</a:t>
            </a:r>
          </a:p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B79ADE-78DF-AD45-8C67-09ECFFA96B68}"/>
              </a:ext>
            </a:extLst>
          </p:cNvPr>
          <p:cNvSpPr txBox="1"/>
          <p:nvPr/>
        </p:nvSpPr>
        <p:spPr>
          <a:xfrm>
            <a:off x="5105400" y="4023991"/>
            <a:ext cx="23968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C1’ = E(K</a:t>
            </a:r>
            <a:r>
              <a:rPr lang="en-US" sz="2400" baseline="-25000" dirty="0"/>
              <a:t>1</a:t>
            </a:r>
            <a:r>
              <a:rPr lang="en-US" sz="2400" dirty="0"/>
              <a:t>, Bob)</a:t>
            </a:r>
          </a:p>
          <a:p>
            <a:r>
              <a:rPr lang="en-US" sz="2400" dirty="0"/>
              <a:t>C2’ = E(K</a:t>
            </a:r>
            <a:r>
              <a:rPr lang="en-US" sz="2400" baseline="-25000" dirty="0"/>
              <a:t>2</a:t>
            </a:r>
            <a:r>
              <a:rPr lang="en-US" sz="2400" dirty="0"/>
              <a:t>, 29)</a:t>
            </a:r>
          </a:p>
          <a:p>
            <a:r>
              <a:rPr lang="en-US" sz="2400" dirty="0"/>
              <a:t>C3’ = E(K</a:t>
            </a:r>
            <a:r>
              <a:rPr lang="en-US" sz="2400" baseline="-25000" dirty="0"/>
              <a:t>3</a:t>
            </a:r>
            <a:r>
              <a:rPr lang="en-US" sz="2400" dirty="0"/>
              <a:t>, 25000)</a:t>
            </a:r>
          </a:p>
        </p:txBody>
      </p:sp>
      <p:pic>
        <p:nvPicPr>
          <p:cNvPr id="36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F493DC04-85C2-954F-B6E0-F0EDE49F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17584" y="1080523"/>
            <a:ext cx="1260475" cy="1145326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636CA1-D280-7149-B7A4-8D25AAD89595}"/>
                  </a:ext>
                </a:extLst>
              </p14:cNvPr>
              <p14:cNvContentPartPr/>
              <p14:nvPr/>
            </p14:nvContentPartPr>
            <p14:xfrm>
              <a:off x="5123520" y="4194360"/>
              <a:ext cx="1908720" cy="160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636CA1-D280-7149-B7A4-8D25AAD895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7680" y="4131000"/>
                <a:ext cx="19400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4A5F7D-E011-4A4C-B003-624E8C91EB53}"/>
                  </a:ext>
                </a:extLst>
              </p14:cNvPr>
              <p14:cNvContentPartPr/>
              <p14:nvPr/>
            </p14:nvContentPartPr>
            <p14:xfrm>
              <a:off x="7932960" y="3276000"/>
              <a:ext cx="702720" cy="115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4A5F7D-E011-4A4C-B003-624E8C91EB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17120" y="3212640"/>
                <a:ext cx="7340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74E733-DDA4-C344-A6AA-4EC798746BF0}"/>
                  </a:ext>
                </a:extLst>
              </p14:cNvPr>
              <p14:cNvContentPartPr/>
              <p14:nvPr/>
            </p14:nvContentPartPr>
            <p14:xfrm>
              <a:off x="1221120" y="4187160"/>
              <a:ext cx="2296800" cy="206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74E733-DDA4-C344-A6AA-4EC798746B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05280" y="4123800"/>
                <a:ext cx="232812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50AFF7-CC1F-AB44-A40A-BEA12A4E1219}"/>
                  </a:ext>
                </a:extLst>
              </p14:cNvPr>
              <p14:cNvContentPartPr/>
              <p14:nvPr/>
            </p14:nvContentPartPr>
            <p14:xfrm>
              <a:off x="7990920" y="2916360"/>
              <a:ext cx="750960" cy="68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50AFF7-CC1F-AB44-A40A-BEA12A4E12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75080" y="2853000"/>
                <a:ext cx="782280" cy="1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Performing DB operations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5334000" y="2286000"/>
            <a:ext cx="2286000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onitor-and-user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716643"/>
            <a:ext cx="950357" cy="9503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24200" y="4114800"/>
            <a:ext cx="2143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C* = E(K</a:t>
            </a:r>
            <a:r>
              <a:rPr lang="en-US" sz="2400" baseline="-25000" dirty="0"/>
              <a:t>1</a:t>
            </a:r>
            <a:r>
              <a:rPr lang="en-US" sz="2400" dirty="0"/>
              <a:t>, Alice)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C6E8F05-0AF5-F34C-BA84-CD6934C16F9E}"/>
              </a:ext>
            </a:extLst>
          </p:cNvPr>
          <p:cNvSpPr/>
          <p:nvPr/>
        </p:nvSpPr>
        <p:spPr>
          <a:xfrm>
            <a:off x="8382000" y="118136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1C6B3-895C-5E48-812E-57684DF7B46E}"/>
              </a:ext>
            </a:extLst>
          </p:cNvPr>
          <p:cNvSpPr/>
          <p:nvPr/>
        </p:nvSpPr>
        <p:spPr>
          <a:xfrm>
            <a:off x="774913" y="3266219"/>
            <a:ext cx="887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Clients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350B4-B90A-6D48-8A06-2CF95F09B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0308" y="236220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78B06F99-2024-014B-8E98-1C653DCB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1714768"/>
            <a:ext cx="791573" cy="1566183"/>
          </a:xfrm>
          <a:prstGeom prst="rect">
            <a:avLst/>
          </a:prstGeom>
          <a:noFill/>
        </p:spPr>
      </p:pic>
      <p:pic>
        <p:nvPicPr>
          <p:cNvPr id="19" name="Picture 2" descr="C:\Documents and Settings\rist\Local Settings\Temporary Internet Files\Content.IE5\QB8JK7EN\MCj04339030000[1].png">
            <a:extLst>
              <a:ext uri="{FF2B5EF4-FFF2-40B4-BE49-F238E27FC236}">
                <a16:creationId xmlns:a16="http://schemas.microsoft.com/office/drawing/2014/main" id="{B167F229-B163-DF4D-A9AD-F7900265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2743200"/>
            <a:ext cx="476250" cy="476250"/>
          </a:xfrm>
          <a:prstGeom prst="rect">
            <a:avLst/>
          </a:prstGeom>
          <a:noFill/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A83A7-1ADF-044B-AC67-A5BD933D7D97}"/>
              </a:ext>
            </a:extLst>
          </p:cNvPr>
          <p:cNvCxnSpPr>
            <a:cxnSpLocks/>
          </p:cNvCxnSpPr>
          <p:nvPr/>
        </p:nvCxnSpPr>
        <p:spPr>
          <a:xfrm>
            <a:off x="1967828" y="2286000"/>
            <a:ext cx="1950908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4D56EF-F369-BE4C-8CD2-00E7E4F9D80B}"/>
              </a:ext>
            </a:extLst>
          </p:cNvPr>
          <p:cNvSpPr txBox="1"/>
          <p:nvPr/>
        </p:nvSpPr>
        <p:spPr>
          <a:xfrm>
            <a:off x="3657600" y="3200400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Encryption proxy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27C384-A6F5-904E-A689-C04F42E88AC1}"/>
              </a:ext>
            </a:extLst>
          </p:cNvPr>
          <p:cNvSpPr/>
          <p:nvPr/>
        </p:nvSpPr>
        <p:spPr>
          <a:xfrm>
            <a:off x="7987567" y="276598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6E94D0-C5F4-0B45-AD1D-93C06E4C7FF2}"/>
              </a:ext>
            </a:extLst>
          </p:cNvPr>
          <p:cNvSpPr/>
          <p:nvPr/>
        </p:nvSpPr>
        <p:spPr>
          <a:xfrm>
            <a:off x="8999095" y="2765980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D7ABC7-322D-CB49-9244-1F7CF6B54D55}"/>
              </a:ext>
            </a:extLst>
          </p:cNvPr>
          <p:cNvSpPr/>
          <p:nvPr/>
        </p:nvSpPr>
        <p:spPr>
          <a:xfrm>
            <a:off x="9761095" y="276598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0E406A-14F2-CA4A-B982-F3C88B3AFAA4}"/>
              </a:ext>
            </a:extLst>
          </p:cNvPr>
          <p:cNvSpPr/>
          <p:nvPr/>
        </p:nvSpPr>
        <p:spPr>
          <a:xfrm>
            <a:off x="7987567" y="3131125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C7A8D-F170-1148-9064-D2A66FE77724}"/>
              </a:ext>
            </a:extLst>
          </p:cNvPr>
          <p:cNvSpPr/>
          <p:nvPr/>
        </p:nvSpPr>
        <p:spPr>
          <a:xfrm>
            <a:off x="8999095" y="3131125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126C46-3958-E04D-AFEE-81627D3A87F8}"/>
              </a:ext>
            </a:extLst>
          </p:cNvPr>
          <p:cNvSpPr/>
          <p:nvPr/>
        </p:nvSpPr>
        <p:spPr>
          <a:xfrm>
            <a:off x="9761095" y="3131125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076E21-3F05-9F44-A3C4-C720E4405A55}"/>
              </a:ext>
            </a:extLst>
          </p:cNvPr>
          <p:cNvSpPr/>
          <p:nvPr/>
        </p:nvSpPr>
        <p:spPr>
          <a:xfrm>
            <a:off x="7987567" y="349627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C1’’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6625B7-C558-5F47-9A08-8BED36AC7BF1}"/>
              </a:ext>
            </a:extLst>
          </p:cNvPr>
          <p:cNvSpPr/>
          <p:nvPr/>
        </p:nvSpPr>
        <p:spPr>
          <a:xfrm>
            <a:off x="8991599" y="3496270"/>
            <a:ext cx="540895" cy="3492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9A006D-D8CB-5140-8E9C-BDBD8B8363BD}"/>
              </a:ext>
            </a:extLst>
          </p:cNvPr>
          <p:cNvSpPr/>
          <p:nvPr/>
        </p:nvSpPr>
        <p:spPr>
          <a:xfrm>
            <a:off x="9753600" y="349627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C3’’</a:t>
            </a:r>
          </a:p>
        </p:txBody>
      </p:sp>
      <p:pic>
        <p:nvPicPr>
          <p:cNvPr id="31" name="Picture 30" descr="monitor-and-user3.png">
            <a:extLst>
              <a:ext uri="{FF2B5EF4-FFF2-40B4-BE49-F238E27FC236}">
                <a16:creationId xmlns:a16="http://schemas.microsoft.com/office/drawing/2014/main" id="{503C6AD6-F9F0-8F48-AF3B-D56A41D7E1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973" y="1054245"/>
            <a:ext cx="950357" cy="950357"/>
          </a:xfrm>
          <a:prstGeom prst="rect">
            <a:avLst/>
          </a:prstGeom>
        </p:spPr>
      </p:pic>
      <p:pic>
        <p:nvPicPr>
          <p:cNvPr id="33" name="Picture 32" descr="monitor-and-user3.png">
            <a:extLst>
              <a:ext uri="{FF2B5EF4-FFF2-40B4-BE49-F238E27FC236}">
                <a16:creationId xmlns:a16="http://schemas.microsoft.com/office/drawing/2014/main" id="{BBEAB484-01EC-0849-9697-43FA50E369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09800"/>
            <a:ext cx="950357" cy="950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50B5F3-9FB6-684D-B448-2BA43DAD25B0}"/>
              </a:ext>
            </a:extLst>
          </p:cNvPr>
          <p:cNvSpPr txBox="1"/>
          <p:nvPr/>
        </p:nvSpPr>
        <p:spPr>
          <a:xfrm>
            <a:off x="1972957" y="914401"/>
            <a:ext cx="1990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 rows with</a:t>
            </a:r>
          </a:p>
          <a:p>
            <a:r>
              <a:rPr lang="en-US" dirty="0"/>
              <a:t>person = Alice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9F79E-7627-544A-BBD2-91E91B8B8F24}"/>
              </a:ext>
            </a:extLst>
          </p:cNvPr>
          <p:cNvSpPr txBox="1"/>
          <p:nvPr/>
        </p:nvSpPr>
        <p:spPr>
          <a:xfrm>
            <a:off x="5476606" y="914400"/>
            <a:ext cx="1990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 rows with</a:t>
            </a:r>
          </a:p>
          <a:p>
            <a:r>
              <a:rPr lang="en-US" dirty="0"/>
              <a:t>person = C*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C351F-B742-7D4C-9DAB-5AE66FC25454}"/>
              </a:ext>
            </a:extLst>
          </p:cNvPr>
          <p:cNvSpPr txBox="1"/>
          <p:nvPr/>
        </p:nvSpPr>
        <p:spPr>
          <a:xfrm>
            <a:off x="503012" y="3657600"/>
            <a:ext cx="6823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Proxy recomputes C1 by encrypting search term Alice</a:t>
            </a:r>
          </a:p>
        </p:txBody>
      </p:sp>
      <p:pic>
        <p:nvPicPr>
          <p:cNvPr id="36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327789CF-A1FD-D846-8C7D-CBF0D49F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17584" y="1080523"/>
            <a:ext cx="1260475" cy="1145326"/>
          </a:xfrm>
          <a:prstGeom prst="rect">
            <a:avLst/>
          </a:prstGeom>
          <a:noFill/>
        </p:spPr>
      </p:pic>
      <p:sp>
        <p:nvSpPr>
          <p:cNvPr id="43" name="L-Shape 42">
            <a:extLst>
              <a:ext uri="{FF2B5EF4-FFF2-40B4-BE49-F238E27FC236}">
                <a16:creationId xmlns:a16="http://schemas.microsoft.com/office/drawing/2014/main" id="{FD92FC08-7622-9F4A-9EB1-D1A1D7E293C8}"/>
              </a:ext>
            </a:extLst>
          </p:cNvPr>
          <p:cNvSpPr/>
          <p:nvPr/>
        </p:nvSpPr>
        <p:spPr>
          <a:xfrm rot="18448390">
            <a:off x="9848737" y="4155126"/>
            <a:ext cx="533400" cy="213985"/>
          </a:xfrm>
          <a:prstGeom prst="corne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3E6E8894-60C7-7C4E-B9F0-F6068D6141C7}"/>
              </a:ext>
            </a:extLst>
          </p:cNvPr>
          <p:cNvSpPr/>
          <p:nvPr/>
        </p:nvSpPr>
        <p:spPr>
          <a:xfrm rot="2691309">
            <a:off x="9850971" y="4994930"/>
            <a:ext cx="533400" cy="533400"/>
          </a:xfrm>
          <a:prstGeom prst="plus">
            <a:avLst>
              <a:gd name="adj" fmla="val 4083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83933B-8477-AA4C-A506-D98B4BF6495E}"/>
                  </a:ext>
                </a:extLst>
              </p:cNvPr>
              <p:cNvSpPr txBox="1"/>
              <p:nvPr/>
            </p:nvSpPr>
            <p:spPr>
              <a:xfrm>
                <a:off x="8565454" y="4202584"/>
                <a:ext cx="133241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C*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C1</a:t>
                </a:r>
              </a:p>
              <a:p>
                <a:r>
                  <a:rPr lang="en-US" sz="2400" dirty="0"/>
                  <a:t>C*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C1’</a:t>
                </a:r>
              </a:p>
              <a:p>
                <a:r>
                  <a:rPr lang="en-US" sz="2400" dirty="0"/>
                  <a:t>C*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C1’’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83933B-8477-AA4C-A506-D98B4BF6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454" y="4202584"/>
                <a:ext cx="1332416" cy="1200329"/>
              </a:xfrm>
              <a:prstGeom prst="rect">
                <a:avLst/>
              </a:prstGeom>
              <a:blipFill>
                <a:blip r:embed="rId6"/>
                <a:stretch>
                  <a:fillRect l="-6604" t="-3158" r="-660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ross 48">
            <a:extLst>
              <a:ext uri="{FF2B5EF4-FFF2-40B4-BE49-F238E27FC236}">
                <a16:creationId xmlns:a16="http://schemas.microsoft.com/office/drawing/2014/main" id="{A089DB78-4ED4-9644-9452-16E9D7BD1A1D}"/>
              </a:ext>
            </a:extLst>
          </p:cNvPr>
          <p:cNvSpPr/>
          <p:nvPr/>
        </p:nvSpPr>
        <p:spPr>
          <a:xfrm rot="2691309">
            <a:off x="9871730" y="4537730"/>
            <a:ext cx="533400" cy="533400"/>
          </a:xfrm>
          <a:prstGeom prst="plus">
            <a:avLst>
              <a:gd name="adj" fmla="val 4083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838212-2E52-7445-85F7-467CC9E7FEB9}"/>
              </a:ext>
            </a:extLst>
          </p:cNvPr>
          <p:cNvSpPr txBox="1"/>
          <p:nvPr/>
        </p:nvSpPr>
        <p:spPr>
          <a:xfrm>
            <a:off x="2690968" y="5801380"/>
            <a:ext cx="6537211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Works with existing DB implementations!</a:t>
            </a:r>
          </a:p>
        </p:txBody>
      </p:sp>
    </p:spTree>
    <p:extLst>
      <p:ext uri="{BB962C8B-B14F-4D97-AF65-F5344CB8AC3E}">
        <p14:creationId xmlns:p14="http://schemas.microsoft.com/office/powerpoint/2010/main" val="35735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32" grpId="0"/>
      <p:bldP spid="5" grpId="0"/>
      <p:bldP spid="43" grpId="0" animBg="1"/>
      <p:bldP spid="45" grpId="0" animBg="1"/>
      <p:bldP spid="48" grpId="0"/>
      <p:bldP spid="49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Frequency attacks against deterministic encryption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990600"/>
            <a:ext cx="10493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Idea</a:t>
            </a:r>
            <a:r>
              <a:rPr lang="en-US" sz="2400" dirty="0"/>
              <a:t>: if attacker knows something about distribution of plaintexts, we can exploit 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5C4F11-A99D-904C-B335-2D0D03D7E4A4}"/>
              </a:ext>
            </a:extLst>
          </p:cNvPr>
          <p:cNvCxnSpPr/>
          <p:nvPr/>
        </p:nvCxnSpPr>
        <p:spPr>
          <a:xfrm>
            <a:off x="7062012" y="2667000"/>
            <a:ext cx="0" cy="2209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6A595-9885-DF46-BB6E-02D9081C5687}"/>
              </a:ext>
            </a:extLst>
          </p:cNvPr>
          <p:cNvCxnSpPr>
            <a:cxnSpLocks/>
          </p:cNvCxnSpPr>
          <p:nvPr/>
        </p:nvCxnSpPr>
        <p:spPr>
          <a:xfrm flipH="1">
            <a:off x="7062012" y="4876800"/>
            <a:ext cx="2743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B29DCA-C1C6-704F-8B61-D58F28B1A7EE}"/>
              </a:ext>
            </a:extLst>
          </p:cNvPr>
          <p:cNvSpPr/>
          <p:nvPr/>
        </p:nvSpPr>
        <p:spPr>
          <a:xfrm>
            <a:off x="7290612" y="3810000"/>
            <a:ext cx="228600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A501F-7E71-8D45-B272-E9D7FE5E5283}"/>
              </a:ext>
            </a:extLst>
          </p:cNvPr>
          <p:cNvSpPr/>
          <p:nvPr/>
        </p:nvSpPr>
        <p:spPr>
          <a:xfrm>
            <a:off x="7747811" y="3124200"/>
            <a:ext cx="228600" cy="167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6205-3A0C-294F-8810-7BDE6C58FF5D}"/>
              </a:ext>
            </a:extLst>
          </p:cNvPr>
          <p:cNvSpPr/>
          <p:nvPr/>
        </p:nvSpPr>
        <p:spPr>
          <a:xfrm>
            <a:off x="8205010" y="3581400"/>
            <a:ext cx="228596" cy="12167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269347-D2F9-414D-98B0-5277771A1DA1}"/>
              </a:ext>
            </a:extLst>
          </p:cNvPr>
          <p:cNvSpPr/>
          <p:nvPr/>
        </p:nvSpPr>
        <p:spPr>
          <a:xfrm>
            <a:off x="8662209" y="4191000"/>
            <a:ext cx="228600" cy="6071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5C115-C502-C14B-B76A-C65089854171}"/>
              </a:ext>
            </a:extLst>
          </p:cNvPr>
          <p:cNvSpPr/>
          <p:nvPr/>
        </p:nvSpPr>
        <p:spPr>
          <a:xfrm>
            <a:off x="9119412" y="3352800"/>
            <a:ext cx="228600" cy="1445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D175D9-B0B3-1648-A8C7-CB13F1A1E2B5}"/>
              </a:ext>
            </a:extLst>
          </p:cNvPr>
          <p:cNvSpPr txBox="1"/>
          <p:nvPr/>
        </p:nvSpPr>
        <p:spPr>
          <a:xfrm rot="18864473">
            <a:off x="2740864" y="52231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alice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9A1C5C-C223-AD42-A354-90DF3688C27F}"/>
              </a:ext>
            </a:extLst>
          </p:cNvPr>
          <p:cNvCxnSpPr/>
          <p:nvPr/>
        </p:nvCxnSpPr>
        <p:spPr>
          <a:xfrm>
            <a:off x="3048000" y="2689447"/>
            <a:ext cx="0" cy="2209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0AC85C-0857-044F-8ACE-0D1212B828CD}"/>
              </a:ext>
            </a:extLst>
          </p:cNvPr>
          <p:cNvCxnSpPr>
            <a:cxnSpLocks/>
          </p:cNvCxnSpPr>
          <p:nvPr/>
        </p:nvCxnSpPr>
        <p:spPr>
          <a:xfrm flipH="1">
            <a:off x="3048000" y="4899247"/>
            <a:ext cx="2743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BA5498F-A9DB-6844-BECF-E7FE08A7998F}"/>
              </a:ext>
            </a:extLst>
          </p:cNvPr>
          <p:cNvSpPr/>
          <p:nvPr/>
        </p:nvSpPr>
        <p:spPr>
          <a:xfrm>
            <a:off x="4499692" y="3832447"/>
            <a:ext cx="228600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375E42-FDB0-4F40-ADD0-1F8ED299B56E}"/>
              </a:ext>
            </a:extLst>
          </p:cNvPr>
          <p:cNvSpPr/>
          <p:nvPr/>
        </p:nvSpPr>
        <p:spPr>
          <a:xfrm>
            <a:off x="3219449" y="3146647"/>
            <a:ext cx="228600" cy="167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31F14A-9D44-C54E-8E0F-9C54F022FC3A}"/>
              </a:ext>
            </a:extLst>
          </p:cNvPr>
          <p:cNvSpPr/>
          <p:nvPr/>
        </p:nvSpPr>
        <p:spPr>
          <a:xfrm>
            <a:off x="4072947" y="3606345"/>
            <a:ext cx="228596" cy="12167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BB612D-3B95-DC46-B83E-D145E430DF9E}"/>
              </a:ext>
            </a:extLst>
          </p:cNvPr>
          <p:cNvSpPr/>
          <p:nvPr/>
        </p:nvSpPr>
        <p:spPr>
          <a:xfrm>
            <a:off x="4926440" y="4215945"/>
            <a:ext cx="228600" cy="6071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FBF07-CC3D-9B4D-85C6-5A35A2164C20}"/>
              </a:ext>
            </a:extLst>
          </p:cNvPr>
          <p:cNvSpPr/>
          <p:nvPr/>
        </p:nvSpPr>
        <p:spPr>
          <a:xfrm>
            <a:off x="3646198" y="3377745"/>
            <a:ext cx="228600" cy="1445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70201E-EB11-6240-AEB7-956FC8C896EA}"/>
              </a:ext>
            </a:extLst>
          </p:cNvPr>
          <p:cNvSpPr txBox="1"/>
          <p:nvPr/>
        </p:nvSpPr>
        <p:spPr>
          <a:xfrm rot="18747198">
            <a:off x="3381213" y="517078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tim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8835CB-D8C1-9441-A7A5-B99D9BD1130C}"/>
              </a:ext>
            </a:extLst>
          </p:cNvPr>
          <p:cNvSpPr txBox="1"/>
          <p:nvPr/>
        </p:nvSpPr>
        <p:spPr>
          <a:xfrm rot="18747198">
            <a:off x="3842304" y="520506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26116D-6619-4846-9594-EDA5F063B4D4}"/>
              </a:ext>
            </a:extLst>
          </p:cNvPr>
          <p:cNvSpPr txBox="1"/>
          <p:nvPr/>
        </p:nvSpPr>
        <p:spPr>
          <a:xfrm rot="18747198">
            <a:off x="4773975" y="517566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07F6D9-34A3-2148-8228-929782DA7501}"/>
              </a:ext>
            </a:extLst>
          </p:cNvPr>
          <p:cNvSpPr txBox="1"/>
          <p:nvPr/>
        </p:nvSpPr>
        <p:spPr>
          <a:xfrm rot="18747198">
            <a:off x="4324898" y="5190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17CD0-AF3D-4743-8B99-68C973846B19}"/>
              </a:ext>
            </a:extLst>
          </p:cNvPr>
          <p:cNvSpPr txBox="1"/>
          <p:nvPr/>
        </p:nvSpPr>
        <p:spPr>
          <a:xfrm rot="18864473">
            <a:off x="7130115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2C012A-B0E5-1541-B870-0190E142A47F}"/>
              </a:ext>
            </a:extLst>
          </p:cNvPr>
          <p:cNvSpPr txBox="1"/>
          <p:nvPr/>
        </p:nvSpPr>
        <p:spPr>
          <a:xfrm rot="18747198">
            <a:off x="7609185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0240B4-140F-0545-943C-6E180A5A4D70}"/>
              </a:ext>
            </a:extLst>
          </p:cNvPr>
          <p:cNvSpPr txBox="1"/>
          <p:nvPr/>
        </p:nvSpPr>
        <p:spPr>
          <a:xfrm rot="18747198">
            <a:off x="8095923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5441A1-B5AF-B940-81CB-244FA32B4062}"/>
              </a:ext>
            </a:extLst>
          </p:cNvPr>
          <p:cNvSpPr txBox="1"/>
          <p:nvPr/>
        </p:nvSpPr>
        <p:spPr>
          <a:xfrm rot="18747198">
            <a:off x="9046029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AB0521-1921-2B44-A6E0-79608F41AE50}"/>
              </a:ext>
            </a:extLst>
          </p:cNvPr>
          <p:cNvSpPr txBox="1"/>
          <p:nvPr/>
        </p:nvSpPr>
        <p:spPr>
          <a:xfrm rot="18747198">
            <a:off x="8605768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4BDB76-BD06-8D41-838B-8B726D3D9823}"/>
              </a:ext>
            </a:extLst>
          </p:cNvPr>
          <p:cNvSpPr txBox="1"/>
          <p:nvPr/>
        </p:nvSpPr>
        <p:spPr>
          <a:xfrm>
            <a:off x="2922481" y="2133600"/>
            <a:ext cx="214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distribution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3B664D-3002-874D-B9F8-B6CFE9E91CFA}"/>
              </a:ext>
            </a:extLst>
          </p:cNvPr>
          <p:cNvSpPr txBox="1"/>
          <p:nvPr/>
        </p:nvSpPr>
        <p:spPr>
          <a:xfrm>
            <a:off x="1539202" y="3756247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7BF952-B824-CB4E-ABEA-DEACE4A9A697}"/>
              </a:ext>
            </a:extLst>
          </p:cNvPr>
          <p:cNvSpPr txBox="1"/>
          <p:nvPr/>
        </p:nvSpPr>
        <p:spPr>
          <a:xfrm>
            <a:off x="6757212" y="2083958"/>
            <a:ext cx="343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distribution in database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C33E40-1EA9-7349-A874-D709F893E4F2}"/>
              </a:ext>
            </a:extLst>
          </p:cNvPr>
          <p:cNvSpPr txBox="1"/>
          <p:nvPr/>
        </p:nvSpPr>
        <p:spPr>
          <a:xfrm>
            <a:off x="1219200" y="5798403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“good” ciphers, this is all information adversary gets from database</a:t>
            </a:r>
          </a:p>
          <a:p>
            <a:r>
              <a:rPr lang="en-US" sz="2400" b="1" i="1" dirty="0"/>
              <a:t>Frequency analysis best-possible attack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C0146313-5D1C-0643-B6A1-B24B50EFE089}"/>
              </a:ext>
            </a:extLst>
          </p:cNvPr>
          <p:cNvCxnSpPr>
            <a:stCxn id="23" idx="0"/>
            <a:endCxn id="15" idx="0"/>
          </p:cNvCxnSpPr>
          <p:nvPr/>
        </p:nvCxnSpPr>
        <p:spPr>
          <a:xfrm rot="5400000" flipH="1" flipV="1">
            <a:off x="5586707" y="871243"/>
            <a:ext cx="22447" cy="4528362"/>
          </a:xfrm>
          <a:prstGeom prst="curvedConnector3">
            <a:avLst>
              <a:gd name="adj1" fmla="val 290506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D3502F5-FC40-F04A-A16E-5CC10720ABF1}"/>
              </a:ext>
            </a:extLst>
          </p:cNvPr>
          <p:cNvCxnSpPr>
            <a:cxnSpLocks/>
            <a:stCxn id="26" idx="0"/>
            <a:endCxn id="18" idx="0"/>
          </p:cNvCxnSpPr>
          <p:nvPr/>
        </p:nvCxnSpPr>
        <p:spPr>
          <a:xfrm rot="5400000" flipH="1" flipV="1">
            <a:off x="6484633" y="628666"/>
            <a:ext cx="24945" cy="5473214"/>
          </a:xfrm>
          <a:prstGeom prst="curvedConnector3">
            <a:avLst>
              <a:gd name="adj1" fmla="val 262416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62A02B4-A729-D045-85DD-832175528861}"/>
              </a:ext>
            </a:extLst>
          </p:cNvPr>
          <p:cNvSpPr txBox="1"/>
          <p:nvPr/>
        </p:nvSpPr>
        <p:spPr>
          <a:xfrm>
            <a:off x="10265052" y="1539512"/>
            <a:ext cx="13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[NKW 2016]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DBFF0-CF9E-A84E-831A-70CAD80B2AAA}"/>
              </a:ext>
            </a:extLst>
          </p:cNvPr>
          <p:cNvSpPr txBox="1"/>
          <p:nvPr/>
        </p:nvSpPr>
        <p:spPr>
          <a:xfrm>
            <a:off x="392409" y="1945371"/>
            <a:ext cx="1969791" cy="13234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Estimate using public datasets.</a:t>
            </a:r>
          </a:p>
          <a:p>
            <a:r>
              <a:rPr lang="en-US" sz="2000" dirty="0"/>
              <a:t>Ex: Facebook names 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11F05E-D662-2846-83D6-1599F6BE248A}"/>
              </a:ext>
            </a:extLst>
          </p:cNvPr>
          <p:cNvCxnSpPr/>
          <p:nvPr/>
        </p:nvCxnSpPr>
        <p:spPr>
          <a:xfrm>
            <a:off x="2419350" y="2822693"/>
            <a:ext cx="487650" cy="323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940F8B-ED87-B346-99C3-83A052E64BF8}"/>
              </a:ext>
            </a:extLst>
          </p:cNvPr>
          <p:cNvSpPr txBox="1"/>
          <p:nvPr/>
        </p:nvSpPr>
        <p:spPr>
          <a:xfrm>
            <a:off x="7542016" y="1539512"/>
            <a:ext cx="253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[Al-</a:t>
            </a:r>
            <a:r>
              <a:rPr lang="en-US" dirty="0" err="1"/>
              <a:t>Kindi</a:t>
            </a:r>
            <a:r>
              <a:rPr lang="en-US" dirty="0"/>
              <a:t> 9</a:t>
            </a:r>
            <a:r>
              <a:rPr lang="en-US" baseline="30000" dirty="0"/>
              <a:t>th</a:t>
            </a:r>
            <a:r>
              <a:rPr lang="en-US" dirty="0"/>
              <a:t> century BCE]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7872E8-BAE4-774D-9B85-2686CA4F383A}"/>
                  </a:ext>
                </a:extLst>
              </p14:cNvPr>
              <p14:cNvContentPartPr/>
              <p14:nvPr/>
            </p14:nvContentPartPr>
            <p14:xfrm>
              <a:off x="6862680" y="5089680"/>
              <a:ext cx="2937600" cy="475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7872E8-BAE4-774D-9B85-2686CA4F38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6840" y="5026320"/>
                <a:ext cx="296892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484D60-C9A5-264A-ACDB-900B18AE8525}"/>
                  </a:ext>
                </a:extLst>
              </p14:cNvPr>
              <p14:cNvContentPartPr/>
              <p14:nvPr/>
            </p14:nvContentPartPr>
            <p14:xfrm>
              <a:off x="7560360" y="3115080"/>
              <a:ext cx="487080" cy="1619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484D60-C9A5-264A-ACDB-900B18AE85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44520" y="3051720"/>
                <a:ext cx="518400" cy="17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700005-0B2F-724D-9844-24D6B020410F}"/>
                  </a:ext>
                </a:extLst>
              </p14:cNvPr>
              <p14:cNvContentPartPr/>
              <p14:nvPr/>
            </p14:nvContentPartPr>
            <p14:xfrm>
              <a:off x="3087000" y="3189240"/>
              <a:ext cx="482040" cy="1633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700005-0B2F-724D-9844-24D6B02041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1160" y="3125880"/>
                <a:ext cx="513360" cy="17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3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Unknown message attacks </a:t>
            </a:r>
            <a:br>
              <a:rPr lang="en-US" b="1" dirty="0"/>
            </a:br>
            <a:r>
              <a:rPr lang="en-US" b="1" dirty="0"/>
              <a:t>(ciphertext only attacks)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B64A8-F6DC-C148-A031-97E3BC5A267D}"/>
              </a:ext>
            </a:extLst>
          </p:cNvPr>
          <p:cNvSpPr txBox="1"/>
          <p:nvPr/>
        </p:nvSpPr>
        <p:spPr>
          <a:xfrm>
            <a:off x="829733" y="1828800"/>
            <a:ext cx="5494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Adversary must recover messages associated to ciphertexts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F60C8-3702-CA41-9640-4774F3B43D68}"/>
              </a:ext>
            </a:extLst>
          </p:cNvPr>
          <p:cNvSpPr txBox="1"/>
          <p:nvPr/>
        </p:nvSpPr>
        <p:spPr>
          <a:xfrm>
            <a:off x="6553200" y="2667000"/>
            <a:ext cx="49953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</a:t>
            </a:r>
            <a:r>
              <a:rPr lang="en-US" sz="2400" i="1" baseline="-25000" dirty="0"/>
              <a:t>m</a:t>
            </a:r>
            <a:r>
              <a:rPr lang="en-US" sz="2400" dirty="0"/>
              <a:t> is message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Assume sample time is </a:t>
            </a:r>
            <a:r>
              <a:rPr lang="en-US" sz="2400" i="1" dirty="0"/>
              <a:t>T(p</a:t>
            </a:r>
            <a:r>
              <a:rPr lang="en-US" sz="2400" i="1" baseline="-25000" dirty="0"/>
              <a:t>m</a:t>
            </a:r>
            <a:r>
              <a:rPr lang="en-US" sz="2400" i="1" dirty="0"/>
              <a:t>) </a:t>
            </a:r>
            <a:r>
              <a:rPr lang="en-US" sz="2400" dirty="0"/>
              <a:t>and has compact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assume adversaries know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Adversaries do not see coins used to draw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Adversary outputs a function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D21D01-13A1-0149-8B91-CBC26EE2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95600"/>
            <a:ext cx="3352800" cy="269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05EAB-D9E7-6F48-8606-DE745EBC4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42124"/>
            <a:ext cx="6692900" cy="457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9F56DC-AB9E-504F-80C2-2D8A52E9BC87}"/>
                  </a:ext>
                </a:extLst>
              </p14:cNvPr>
              <p14:cNvContentPartPr/>
              <p14:nvPr/>
            </p14:nvContentPartPr>
            <p14:xfrm>
              <a:off x="1432080" y="4141800"/>
              <a:ext cx="1338840" cy="15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9F56DC-AB9E-504F-80C2-2D8A52E9BC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6240" y="4078440"/>
                <a:ext cx="13701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10032D-1F71-CB49-9D97-4CDAF88E1151}"/>
                  </a:ext>
                </a:extLst>
              </p14:cNvPr>
              <p14:cNvContentPartPr/>
              <p14:nvPr/>
            </p14:nvContentPartPr>
            <p14:xfrm>
              <a:off x="1226160" y="3996000"/>
              <a:ext cx="1454760" cy="420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10032D-1F71-CB49-9D97-4CDAF88E1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0320" y="3932640"/>
                <a:ext cx="1486080" cy="5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555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Unknown message attacks </a:t>
            </a:r>
            <a:br>
              <a:rPr lang="en-US" b="1" dirty="0"/>
            </a:br>
            <a:r>
              <a:rPr lang="en-US" b="1" dirty="0"/>
              <a:t>(ciphertext only attacks)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B64A8-F6DC-C148-A031-97E3BC5A267D}"/>
              </a:ext>
            </a:extLst>
          </p:cNvPr>
          <p:cNvSpPr txBox="1"/>
          <p:nvPr/>
        </p:nvSpPr>
        <p:spPr>
          <a:xfrm>
            <a:off x="829733" y="1828800"/>
            <a:ext cx="5494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Adversary must recover messages associated to ciphertexts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D20FB-43FD-CE4F-A0DF-1BBFF5B1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95600"/>
            <a:ext cx="3352800" cy="269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EF1DE-33B6-9D44-882A-DD5D7A60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42124"/>
            <a:ext cx="66929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05FD6A-243E-B545-9E7B-547ED8CF8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895600"/>
            <a:ext cx="5638800" cy="22613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781335-CAD7-274F-AF65-4040E8A01089}"/>
                  </a:ext>
                </a:extLst>
              </p14:cNvPr>
              <p14:cNvContentPartPr/>
              <p14:nvPr/>
            </p14:nvContentPartPr>
            <p14:xfrm>
              <a:off x="7505280" y="5182560"/>
              <a:ext cx="4281120" cy="1070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781335-CAD7-274F-AF65-4040E8A010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5920" y="5173200"/>
                <a:ext cx="4299840" cy="10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779750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46216</TotalTime>
  <Words>1451</Words>
  <Application>Microsoft Office PowerPoint</Application>
  <PresentationFormat>Widescreen</PresentationFormat>
  <Paragraphs>356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MyTheme</vt:lpstr>
      <vt:lpstr>CS 6831 Designing Secure Cryptography</vt:lpstr>
      <vt:lpstr>Block ciphers</vt:lpstr>
      <vt:lpstr>Deterministic encryption</vt:lpstr>
      <vt:lpstr>Sensitive databases</vt:lpstr>
      <vt:lpstr>Proxy-based encrypted databases</vt:lpstr>
      <vt:lpstr>Performing DB operations</vt:lpstr>
      <vt:lpstr>Frequency attacks against deterministic encryption</vt:lpstr>
      <vt:lpstr>Unknown message attacks  (ciphertext only attacks)</vt:lpstr>
      <vt:lpstr>Unknown message attacks  (ciphertext only attacks)</vt:lpstr>
      <vt:lpstr>PowerPoint Presentation</vt:lpstr>
      <vt:lpstr>PowerPoint Presentation</vt:lpstr>
      <vt:lpstr>PowerPoint Presentation</vt:lpstr>
      <vt:lpstr>Understanding frequency analysis efficacy</vt:lpstr>
      <vt:lpstr>Understanding frequency analysis efficacy</vt:lpstr>
      <vt:lpstr>Deterministic encryption</vt:lpstr>
      <vt:lpstr>Tweakable ciphers</vt:lpstr>
      <vt:lpstr>Tweakable ciphers</vt:lpstr>
      <vt:lpstr>Tweakable ciphers</vt:lpstr>
      <vt:lpstr>Tweakable ciphers</vt:lpstr>
      <vt:lpstr>Tweakable ciphers</vt:lpstr>
      <vt:lpstr>Tweakable ciphers</vt:lpstr>
      <vt:lpstr>Analysis</vt:lpstr>
      <vt:lpstr>Analysis</vt:lpstr>
      <vt:lpstr>Even faster tweakable blockciphers?</vt:lpstr>
      <vt:lpstr>Even faster tweakable blockciphers?</vt:lpstr>
      <vt:lpstr>Essentials on GF(2n) </vt:lpstr>
      <vt:lpstr>PowerPoint Presentation</vt:lpstr>
      <vt:lpstr>PowerPoint Presentation</vt:lpstr>
      <vt:lpstr>Fast TPRPs: XE construction</vt:lpstr>
      <vt:lpstr>Next up: randomized encryption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770</cp:revision>
  <cp:lastPrinted>2019-01-23T18:40:35Z</cp:lastPrinted>
  <dcterms:created xsi:type="dcterms:W3CDTF">2017-09-22T05:03:35Z</dcterms:created>
  <dcterms:modified xsi:type="dcterms:W3CDTF">2019-02-11T18:49:02Z</dcterms:modified>
</cp:coreProperties>
</file>